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09" r:id="rId2"/>
    <p:sldMasterId id="2147483927" r:id="rId3"/>
  </p:sldMasterIdLst>
  <p:notesMasterIdLst>
    <p:notesMasterId r:id="rId35"/>
  </p:notesMasterIdLst>
  <p:sldIdLst>
    <p:sldId id="258" r:id="rId4"/>
    <p:sldId id="257" r:id="rId5"/>
    <p:sldId id="263" r:id="rId6"/>
    <p:sldId id="262" r:id="rId7"/>
    <p:sldId id="264" r:id="rId8"/>
    <p:sldId id="265" r:id="rId9"/>
    <p:sldId id="2147376518" r:id="rId10"/>
    <p:sldId id="2147376520" r:id="rId11"/>
    <p:sldId id="2147376521" r:id="rId12"/>
    <p:sldId id="266" r:id="rId13"/>
    <p:sldId id="2147376230" r:id="rId14"/>
    <p:sldId id="2147376231" r:id="rId15"/>
    <p:sldId id="2147376474" r:id="rId16"/>
    <p:sldId id="2147376475" r:id="rId17"/>
    <p:sldId id="2147376476" r:id="rId18"/>
    <p:sldId id="2147376486" r:id="rId19"/>
    <p:sldId id="2147376484" r:id="rId20"/>
    <p:sldId id="2147376485" r:id="rId21"/>
    <p:sldId id="2147376487" r:id="rId22"/>
    <p:sldId id="2147376488" r:id="rId23"/>
    <p:sldId id="2147376517" r:id="rId24"/>
    <p:sldId id="2147376477" r:id="rId25"/>
    <p:sldId id="2147376515" r:id="rId26"/>
    <p:sldId id="2147376490" r:id="rId27"/>
    <p:sldId id="2147376491" r:id="rId28"/>
    <p:sldId id="2147376494" r:id="rId29"/>
    <p:sldId id="2147376493" r:id="rId30"/>
    <p:sldId id="2147376492" r:id="rId31"/>
    <p:sldId id="2147376495" r:id="rId32"/>
    <p:sldId id="2147376522" r:id="rId33"/>
    <p:sldId id="2147376523" r:id="rId34"/>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774" autoAdjust="0"/>
  </p:normalViewPr>
  <p:slideViewPr>
    <p:cSldViewPr snapToGrid="0">
      <p:cViewPr varScale="1">
        <p:scale>
          <a:sx n="74" d="100"/>
          <a:sy n="74" d="100"/>
        </p:scale>
        <p:origin x="1042" y="67"/>
      </p:cViewPr>
      <p:guideLst/>
    </p:cSldViewPr>
  </p:slideViewPr>
  <p:notesTextViewPr>
    <p:cViewPr>
      <p:scale>
        <a:sx n="1" d="1"/>
        <a:sy n="1" d="1"/>
      </p:scale>
      <p:origin x="0" y="-19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C2E68-F54A-43D0-BDDF-E645E4B2D22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44C49BCA-F91B-4FB6-A5E1-F3600C57B90F}">
      <dgm:prSet/>
      <dgm:spPr/>
      <dgm:t>
        <a:bodyPr/>
        <a:lstStyle/>
        <a:p>
          <a:pPr>
            <a:defRPr b="1"/>
          </a:pPr>
          <a:r>
            <a:rPr lang="en-US"/>
            <a:t>9:30</a:t>
          </a:r>
        </a:p>
      </dgm:t>
    </dgm:pt>
    <dgm:pt modelId="{7F95654D-95B1-45D1-BFE7-44D7AE4ED68C}" type="parTrans" cxnId="{6EF1ACB8-4020-427B-B9EF-5B2DE34FE8E9}">
      <dgm:prSet/>
      <dgm:spPr/>
      <dgm:t>
        <a:bodyPr/>
        <a:lstStyle/>
        <a:p>
          <a:endParaRPr lang="en-US"/>
        </a:p>
      </dgm:t>
    </dgm:pt>
    <dgm:pt modelId="{55D4CBE1-A9B1-4EF3-81EC-34A6BABCAD8A}" type="sibTrans" cxnId="{6EF1ACB8-4020-427B-B9EF-5B2DE34FE8E9}">
      <dgm:prSet/>
      <dgm:spPr/>
      <dgm:t>
        <a:bodyPr/>
        <a:lstStyle/>
        <a:p>
          <a:endParaRPr lang="en-US"/>
        </a:p>
      </dgm:t>
    </dgm:pt>
    <dgm:pt modelId="{6179B62B-4EA2-473B-A77C-9B0D1CDD6207}">
      <dgm:prSet/>
      <dgm:spPr/>
      <dgm:t>
        <a:bodyPr/>
        <a:lstStyle/>
        <a:p>
          <a:r>
            <a:rPr lang="en-US"/>
            <a:t>Informations CDCE</a:t>
          </a:r>
        </a:p>
      </dgm:t>
    </dgm:pt>
    <dgm:pt modelId="{5F297556-C7A7-4FA6-A647-5728C7E65BC0}" type="parTrans" cxnId="{1B0FD583-B1BC-4A1B-8451-875651A7CC79}">
      <dgm:prSet/>
      <dgm:spPr/>
      <dgm:t>
        <a:bodyPr/>
        <a:lstStyle/>
        <a:p>
          <a:endParaRPr lang="en-US"/>
        </a:p>
      </dgm:t>
    </dgm:pt>
    <dgm:pt modelId="{AC430A61-CD72-46F7-A536-CF9D5EDE35A6}" type="sibTrans" cxnId="{1B0FD583-B1BC-4A1B-8451-875651A7CC79}">
      <dgm:prSet/>
      <dgm:spPr/>
      <dgm:t>
        <a:bodyPr/>
        <a:lstStyle/>
        <a:p>
          <a:endParaRPr lang="en-US"/>
        </a:p>
      </dgm:t>
    </dgm:pt>
    <dgm:pt modelId="{18590BF5-4FB6-4202-B815-20094FB3C6D9}">
      <dgm:prSet/>
      <dgm:spPr/>
      <dgm:t>
        <a:bodyPr/>
        <a:lstStyle/>
        <a:p>
          <a:pPr>
            <a:defRPr b="1"/>
          </a:pPr>
          <a:r>
            <a:rPr lang="en-US"/>
            <a:t>10:00</a:t>
          </a:r>
        </a:p>
      </dgm:t>
    </dgm:pt>
    <dgm:pt modelId="{0061B592-17F3-48FD-8BF5-AA2550295708}" type="parTrans" cxnId="{952D42AF-945B-4486-AD71-4AD7DCD7FA44}">
      <dgm:prSet/>
      <dgm:spPr/>
      <dgm:t>
        <a:bodyPr/>
        <a:lstStyle/>
        <a:p>
          <a:endParaRPr lang="en-US"/>
        </a:p>
      </dgm:t>
    </dgm:pt>
    <dgm:pt modelId="{B0CEFC41-EDF8-4594-ABE1-26872B55C318}" type="sibTrans" cxnId="{952D42AF-945B-4486-AD71-4AD7DCD7FA44}">
      <dgm:prSet/>
      <dgm:spPr/>
      <dgm:t>
        <a:bodyPr/>
        <a:lstStyle/>
        <a:p>
          <a:endParaRPr lang="en-US"/>
        </a:p>
      </dgm:t>
    </dgm:pt>
    <dgm:pt modelId="{178BAB71-EACF-4A6E-9A85-406B777B8CE9}">
      <dgm:prSet/>
      <dgm:spPr/>
      <dgm:t>
        <a:bodyPr/>
        <a:lstStyle/>
        <a:p>
          <a:r>
            <a:rPr lang="en-US"/>
            <a:t>Interventions</a:t>
          </a:r>
        </a:p>
      </dgm:t>
    </dgm:pt>
    <dgm:pt modelId="{D002949D-C79A-4EC4-967A-6A100B0A4B8C}" type="parTrans" cxnId="{5A101514-7113-4F7B-96F3-9814BF5CD897}">
      <dgm:prSet/>
      <dgm:spPr/>
      <dgm:t>
        <a:bodyPr/>
        <a:lstStyle/>
        <a:p>
          <a:endParaRPr lang="en-US"/>
        </a:p>
      </dgm:t>
    </dgm:pt>
    <dgm:pt modelId="{EEDBFB5F-B9C9-4C12-806F-9C19CED16498}" type="sibTrans" cxnId="{5A101514-7113-4F7B-96F3-9814BF5CD897}">
      <dgm:prSet/>
      <dgm:spPr/>
      <dgm:t>
        <a:bodyPr/>
        <a:lstStyle/>
        <a:p>
          <a:endParaRPr lang="en-US"/>
        </a:p>
      </dgm:t>
    </dgm:pt>
    <dgm:pt modelId="{8AD2C8B6-8CEB-4DC5-82AB-5930B2B704A7}">
      <dgm:prSet/>
      <dgm:spPr/>
      <dgm:t>
        <a:bodyPr/>
        <a:lstStyle/>
        <a:p>
          <a:r>
            <a:rPr lang="en-US"/>
            <a:t>Prix Juste Producteur (principe du label)</a:t>
          </a:r>
        </a:p>
      </dgm:t>
    </dgm:pt>
    <dgm:pt modelId="{528659B8-D95E-4594-9A08-D67E21A51BF2}" type="parTrans" cxnId="{97787C9D-7C58-420D-81F6-9BC04FDC5A0B}">
      <dgm:prSet/>
      <dgm:spPr/>
      <dgm:t>
        <a:bodyPr/>
        <a:lstStyle/>
        <a:p>
          <a:endParaRPr lang="en-US"/>
        </a:p>
      </dgm:t>
    </dgm:pt>
    <dgm:pt modelId="{6F78C9D0-D7A2-4941-9C24-50FE39A3D1B5}" type="sibTrans" cxnId="{97787C9D-7C58-420D-81F6-9BC04FDC5A0B}">
      <dgm:prSet/>
      <dgm:spPr/>
      <dgm:t>
        <a:bodyPr/>
        <a:lstStyle/>
        <a:p>
          <a:endParaRPr lang="en-US"/>
        </a:p>
      </dgm:t>
    </dgm:pt>
    <dgm:pt modelId="{91998D27-5ACC-4203-94F7-3F4090E29B08}">
      <dgm:prSet/>
      <dgm:spPr/>
      <dgm:t>
        <a:bodyPr/>
        <a:lstStyle/>
        <a:p>
          <a:r>
            <a:rPr lang="en-US"/>
            <a:t>Terre en vue (terres publiques)</a:t>
          </a:r>
        </a:p>
      </dgm:t>
    </dgm:pt>
    <dgm:pt modelId="{B902077B-ED03-4B49-9B38-D72F6D50C54F}" type="parTrans" cxnId="{703B34E4-043F-4D5A-BCF8-6864922B46B6}">
      <dgm:prSet/>
      <dgm:spPr/>
      <dgm:t>
        <a:bodyPr/>
        <a:lstStyle/>
        <a:p>
          <a:endParaRPr lang="en-US"/>
        </a:p>
      </dgm:t>
    </dgm:pt>
    <dgm:pt modelId="{45140763-4668-40D1-973E-BE5B881C92CF}" type="sibTrans" cxnId="{703B34E4-043F-4D5A-BCF8-6864922B46B6}">
      <dgm:prSet/>
      <dgm:spPr/>
      <dgm:t>
        <a:bodyPr/>
        <a:lstStyle/>
        <a:p>
          <a:endParaRPr lang="en-US"/>
        </a:p>
      </dgm:t>
    </dgm:pt>
    <dgm:pt modelId="{970EA86C-BAED-4D40-A45E-5610A2024C78}">
      <dgm:prSet/>
      <dgm:spPr/>
      <dgm:t>
        <a:bodyPr/>
        <a:lstStyle/>
        <a:p>
          <a:pPr>
            <a:defRPr b="1"/>
          </a:pPr>
          <a:r>
            <a:rPr lang="en-US"/>
            <a:t>11:00</a:t>
          </a:r>
        </a:p>
      </dgm:t>
    </dgm:pt>
    <dgm:pt modelId="{63012A58-274C-4268-8E46-396AE7027AC1}" type="parTrans" cxnId="{3D353648-C37F-48FB-A6F3-5C5C38285ABF}">
      <dgm:prSet/>
      <dgm:spPr/>
      <dgm:t>
        <a:bodyPr/>
        <a:lstStyle/>
        <a:p>
          <a:endParaRPr lang="en-US"/>
        </a:p>
      </dgm:t>
    </dgm:pt>
    <dgm:pt modelId="{7C097E13-CF88-4F40-AF75-4CD732F78A58}" type="sibTrans" cxnId="{3D353648-C37F-48FB-A6F3-5C5C38285ABF}">
      <dgm:prSet/>
      <dgm:spPr/>
      <dgm:t>
        <a:bodyPr/>
        <a:lstStyle/>
        <a:p>
          <a:endParaRPr lang="en-US"/>
        </a:p>
      </dgm:t>
    </dgm:pt>
    <dgm:pt modelId="{4CBEB7AD-1CEA-47F8-B829-4D5ABCAF3012}">
      <dgm:prSet/>
      <dgm:spPr/>
      <dgm:t>
        <a:bodyPr/>
        <a:lstStyle/>
        <a:p>
          <a:r>
            <a:rPr lang="en-US"/>
            <a:t>Pause</a:t>
          </a:r>
        </a:p>
      </dgm:t>
    </dgm:pt>
    <dgm:pt modelId="{CB24E77D-3924-480B-9AFA-D75AE84DC469}" type="parTrans" cxnId="{04EBD1E1-F893-423C-B3C4-0A49C73EA48C}">
      <dgm:prSet/>
      <dgm:spPr/>
      <dgm:t>
        <a:bodyPr/>
        <a:lstStyle/>
        <a:p>
          <a:endParaRPr lang="en-US"/>
        </a:p>
      </dgm:t>
    </dgm:pt>
    <dgm:pt modelId="{FF530160-DE3F-4792-A9E9-8AA2B23CB08E}" type="sibTrans" cxnId="{04EBD1E1-F893-423C-B3C4-0A49C73EA48C}">
      <dgm:prSet/>
      <dgm:spPr/>
      <dgm:t>
        <a:bodyPr/>
        <a:lstStyle/>
        <a:p>
          <a:endParaRPr lang="en-US"/>
        </a:p>
      </dgm:t>
    </dgm:pt>
    <dgm:pt modelId="{69D49237-A765-4F3A-AAFA-1B386359B1BE}">
      <dgm:prSet/>
      <dgm:spPr/>
      <dgm:t>
        <a:bodyPr/>
        <a:lstStyle/>
        <a:p>
          <a:pPr>
            <a:defRPr b="1"/>
          </a:pPr>
          <a:r>
            <a:rPr lang="en-US"/>
            <a:t>11:15</a:t>
          </a:r>
        </a:p>
      </dgm:t>
    </dgm:pt>
    <dgm:pt modelId="{4ACAAD8A-BCD6-4B95-AC70-1C493B44A957}" type="parTrans" cxnId="{68F518BA-B210-45F0-8349-588BBC57D197}">
      <dgm:prSet/>
      <dgm:spPr/>
      <dgm:t>
        <a:bodyPr/>
        <a:lstStyle/>
        <a:p>
          <a:endParaRPr lang="en-US"/>
        </a:p>
      </dgm:t>
    </dgm:pt>
    <dgm:pt modelId="{FDB762A9-7EDD-488F-8EF1-EC900EBC8D89}" type="sibTrans" cxnId="{68F518BA-B210-45F0-8349-588BBC57D197}">
      <dgm:prSet/>
      <dgm:spPr/>
      <dgm:t>
        <a:bodyPr/>
        <a:lstStyle/>
        <a:p>
          <a:endParaRPr lang="en-US"/>
        </a:p>
      </dgm:t>
    </dgm:pt>
    <dgm:pt modelId="{2DECA97A-1017-459A-9BE3-D1B6D90C03EB}">
      <dgm:prSet/>
      <dgm:spPr/>
      <dgm:t>
        <a:bodyPr/>
        <a:lstStyle/>
        <a:p>
          <a:r>
            <a:rPr lang="en-US"/>
            <a:t>Interventions</a:t>
          </a:r>
        </a:p>
      </dgm:t>
    </dgm:pt>
    <dgm:pt modelId="{32C74209-C75C-473C-8D89-586762FEFF96}" type="parTrans" cxnId="{74D6A158-EBC1-490E-A4C9-AD058DECFA73}">
      <dgm:prSet/>
      <dgm:spPr/>
      <dgm:t>
        <a:bodyPr/>
        <a:lstStyle/>
        <a:p>
          <a:endParaRPr lang="en-US"/>
        </a:p>
      </dgm:t>
    </dgm:pt>
    <dgm:pt modelId="{99E8CC52-C44E-4BB7-88B9-BD26CC6BE27F}" type="sibTrans" cxnId="{74D6A158-EBC1-490E-A4C9-AD058DECFA73}">
      <dgm:prSet/>
      <dgm:spPr/>
      <dgm:t>
        <a:bodyPr/>
        <a:lstStyle/>
        <a:p>
          <a:endParaRPr lang="en-US"/>
        </a:p>
      </dgm:t>
    </dgm:pt>
    <dgm:pt modelId="{CC6E267E-3BF4-420B-A0B8-EE529186D795}">
      <dgm:prSet/>
      <dgm:spPr/>
      <dgm:t>
        <a:bodyPr/>
        <a:lstStyle/>
        <a:p>
          <a:r>
            <a:rPr lang="en-US"/>
            <a:t>Oxfam-Magasins du monde (étude agroécologie)</a:t>
          </a:r>
        </a:p>
      </dgm:t>
    </dgm:pt>
    <dgm:pt modelId="{413DFE8F-E90D-46FE-91C3-25CC46E730C4}" type="parTrans" cxnId="{3FA6C6FF-EF3B-4E13-8517-8AF3FF534C74}">
      <dgm:prSet/>
      <dgm:spPr/>
      <dgm:t>
        <a:bodyPr/>
        <a:lstStyle/>
        <a:p>
          <a:endParaRPr lang="en-US"/>
        </a:p>
      </dgm:t>
    </dgm:pt>
    <dgm:pt modelId="{819B9A88-EBA0-40AC-BF37-8EC8C11464FB}" type="sibTrans" cxnId="{3FA6C6FF-EF3B-4E13-8517-8AF3FF534C74}">
      <dgm:prSet/>
      <dgm:spPr/>
      <dgm:t>
        <a:bodyPr/>
        <a:lstStyle/>
        <a:p>
          <a:endParaRPr lang="en-US"/>
        </a:p>
      </dgm:t>
    </dgm:pt>
    <dgm:pt modelId="{D98B3AFF-1F6A-4429-B445-078D39B42770}">
      <dgm:prSet/>
      <dgm:spPr/>
      <dgm:t>
        <a:bodyPr/>
        <a:lstStyle/>
        <a:p>
          <a:r>
            <a:rPr lang="en-US"/>
            <a:t>TDC – Enabel (consommation responsable en Belgique)</a:t>
          </a:r>
        </a:p>
      </dgm:t>
    </dgm:pt>
    <dgm:pt modelId="{E1B33F4D-EA31-4DBA-BCC9-4DB0DC2F6EEE}" type="parTrans" cxnId="{ED377608-6311-47C5-82F2-EE3A0A15CD4A}">
      <dgm:prSet/>
      <dgm:spPr/>
      <dgm:t>
        <a:bodyPr/>
        <a:lstStyle/>
        <a:p>
          <a:endParaRPr lang="en-US"/>
        </a:p>
      </dgm:t>
    </dgm:pt>
    <dgm:pt modelId="{BCC0629F-AA44-4810-888B-B8F7C3AACC81}" type="sibTrans" cxnId="{ED377608-6311-47C5-82F2-EE3A0A15CD4A}">
      <dgm:prSet/>
      <dgm:spPr/>
      <dgm:t>
        <a:bodyPr/>
        <a:lstStyle/>
        <a:p>
          <a:endParaRPr lang="en-US"/>
        </a:p>
      </dgm:t>
    </dgm:pt>
    <dgm:pt modelId="{BF23512E-2599-4019-9222-746F44449A45}">
      <dgm:prSet/>
      <dgm:spPr/>
      <dgm:t>
        <a:bodyPr/>
        <a:lstStyle/>
        <a:p>
          <a:pPr>
            <a:defRPr b="1"/>
          </a:pPr>
          <a:r>
            <a:rPr lang="en-US"/>
            <a:t>12:15</a:t>
          </a:r>
        </a:p>
      </dgm:t>
    </dgm:pt>
    <dgm:pt modelId="{FF9480F8-08E4-4450-A7FE-288CCF336AD8}" type="parTrans" cxnId="{12E1EB56-9A4C-4434-8715-FCE0943F9E7B}">
      <dgm:prSet/>
      <dgm:spPr/>
      <dgm:t>
        <a:bodyPr/>
        <a:lstStyle/>
        <a:p>
          <a:endParaRPr lang="en-US"/>
        </a:p>
      </dgm:t>
    </dgm:pt>
    <dgm:pt modelId="{0E41ADA0-EE23-47F9-B8A9-F95FB7FD6437}" type="sibTrans" cxnId="{12E1EB56-9A4C-4434-8715-FCE0943F9E7B}">
      <dgm:prSet/>
      <dgm:spPr/>
      <dgm:t>
        <a:bodyPr/>
        <a:lstStyle/>
        <a:p>
          <a:endParaRPr lang="en-US"/>
        </a:p>
      </dgm:t>
    </dgm:pt>
    <dgm:pt modelId="{F110077B-99CE-4890-98E3-E632444B238D}">
      <dgm:prSet/>
      <dgm:spPr/>
      <dgm:t>
        <a:bodyPr/>
        <a:lstStyle/>
        <a:p>
          <a:r>
            <a:rPr lang="en-US"/>
            <a:t>Lunch</a:t>
          </a:r>
        </a:p>
      </dgm:t>
    </dgm:pt>
    <dgm:pt modelId="{F08B3F16-9A40-4556-88FF-A2A350336EBE}" type="parTrans" cxnId="{42160E63-468B-4D0D-868D-1C809DC6C574}">
      <dgm:prSet/>
      <dgm:spPr/>
      <dgm:t>
        <a:bodyPr/>
        <a:lstStyle/>
        <a:p>
          <a:endParaRPr lang="en-US"/>
        </a:p>
      </dgm:t>
    </dgm:pt>
    <dgm:pt modelId="{2B7C3949-365F-4670-8FCE-F02F5C5644E7}" type="sibTrans" cxnId="{42160E63-468B-4D0D-868D-1C809DC6C574}">
      <dgm:prSet/>
      <dgm:spPr/>
      <dgm:t>
        <a:bodyPr/>
        <a:lstStyle/>
        <a:p>
          <a:endParaRPr lang="en-US"/>
        </a:p>
      </dgm:t>
    </dgm:pt>
    <dgm:pt modelId="{FAE56076-214C-4150-BD85-1CA1813E8F56}">
      <dgm:prSet/>
      <dgm:spPr/>
      <dgm:t>
        <a:bodyPr/>
        <a:lstStyle/>
        <a:p>
          <a:pPr>
            <a:defRPr b="1"/>
          </a:pPr>
          <a:r>
            <a:rPr lang="en-US"/>
            <a:t>13:15</a:t>
          </a:r>
        </a:p>
      </dgm:t>
    </dgm:pt>
    <dgm:pt modelId="{36812B6F-174B-42C6-A87A-CA92672AA35B}" type="parTrans" cxnId="{C3DEEE87-5CB7-43E6-918F-7F9F691F8BCE}">
      <dgm:prSet/>
      <dgm:spPr/>
      <dgm:t>
        <a:bodyPr/>
        <a:lstStyle/>
        <a:p>
          <a:endParaRPr lang="en-US"/>
        </a:p>
      </dgm:t>
    </dgm:pt>
    <dgm:pt modelId="{2AE49B46-D642-42A9-A9CE-369BB4057563}" type="sibTrans" cxnId="{C3DEEE87-5CB7-43E6-918F-7F9F691F8BCE}">
      <dgm:prSet/>
      <dgm:spPr/>
      <dgm:t>
        <a:bodyPr/>
        <a:lstStyle/>
        <a:p>
          <a:endParaRPr lang="en-US"/>
        </a:p>
      </dgm:t>
    </dgm:pt>
    <dgm:pt modelId="{E96DD9DE-994B-4763-8945-71DFF3DAD8A7}">
      <dgm:prSet/>
      <dgm:spPr/>
      <dgm:t>
        <a:bodyPr/>
        <a:lstStyle/>
        <a:p>
          <a:r>
            <a:rPr lang="en-US" dirty="0"/>
            <a:t>Atelier 1</a:t>
          </a:r>
        </a:p>
      </dgm:t>
    </dgm:pt>
    <dgm:pt modelId="{855894EC-FE6E-48D7-A731-6C7288203D06}" type="parTrans" cxnId="{581D72CB-37B9-4E32-80A7-D58C7F7F3C50}">
      <dgm:prSet/>
      <dgm:spPr/>
      <dgm:t>
        <a:bodyPr/>
        <a:lstStyle/>
        <a:p>
          <a:endParaRPr lang="en-US"/>
        </a:p>
      </dgm:t>
    </dgm:pt>
    <dgm:pt modelId="{1A48A432-D0D5-48B5-BC64-7E5C576D75FB}" type="sibTrans" cxnId="{581D72CB-37B9-4E32-80A7-D58C7F7F3C50}">
      <dgm:prSet/>
      <dgm:spPr/>
      <dgm:t>
        <a:bodyPr/>
        <a:lstStyle/>
        <a:p>
          <a:endParaRPr lang="en-US"/>
        </a:p>
      </dgm:t>
    </dgm:pt>
    <dgm:pt modelId="{72377B11-051F-4344-8899-E84AD2C4F643}">
      <dgm:prSet/>
      <dgm:spPr/>
      <dgm:t>
        <a:bodyPr/>
        <a:lstStyle/>
        <a:p>
          <a:pPr>
            <a:defRPr b="1"/>
          </a:pPr>
          <a:r>
            <a:rPr lang="en-US"/>
            <a:t>14:40</a:t>
          </a:r>
        </a:p>
      </dgm:t>
    </dgm:pt>
    <dgm:pt modelId="{CBABCD46-E35A-435E-B108-3DB498A30FAB}" type="parTrans" cxnId="{F94EC957-4E6B-4F6D-AD41-19181101DE46}">
      <dgm:prSet/>
      <dgm:spPr/>
      <dgm:t>
        <a:bodyPr/>
        <a:lstStyle/>
        <a:p>
          <a:endParaRPr lang="en-US"/>
        </a:p>
      </dgm:t>
    </dgm:pt>
    <dgm:pt modelId="{3831E0BB-3DCD-42E9-9322-EC28B3B45A78}" type="sibTrans" cxnId="{F94EC957-4E6B-4F6D-AD41-19181101DE46}">
      <dgm:prSet/>
      <dgm:spPr/>
      <dgm:t>
        <a:bodyPr/>
        <a:lstStyle/>
        <a:p>
          <a:endParaRPr lang="en-US"/>
        </a:p>
      </dgm:t>
    </dgm:pt>
    <dgm:pt modelId="{E17C0B5C-DF9A-4080-9B4A-9A2AA3834040}">
      <dgm:prSet/>
      <dgm:spPr/>
      <dgm:t>
        <a:bodyPr/>
        <a:lstStyle/>
        <a:p>
          <a:r>
            <a:rPr lang="en-US" dirty="0"/>
            <a:t>Atelier 2</a:t>
          </a:r>
        </a:p>
      </dgm:t>
    </dgm:pt>
    <dgm:pt modelId="{8776F511-4DCA-4DFD-9223-01B32D22E145}" type="parTrans" cxnId="{C2246E95-1843-4063-BFE7-5BA19065A534}">
      <dgm:prSet/>
      <dgm:spPr/>
      <dgm:t>
        <a:bodyPr/>
        <a:lstStyle/>
        <a:p>
          <a:endParaRPr lang="en-US"/>
        </a:p>
      </dgm:t>
    </dgm:pt>
    <dgm:pt modelId="{E03AE665-4DFB-443F-8E0C-453EEB02FDA8}" type="sibTrans" cxnId="{C2246E95-1843-4063-BFE7-5BA19065A534}">
      <dgm:prSet/>
      <dgm:spPr/>
      <dgm:t>
        <a:bodyPr/>
        <a:lstStyle/>
        <a:p>
          <a:endParaRPr lang="en-US"/>
        </a:p>
      </dgm:t>
    </dgm:pt>
    <dgm:pt modelId="{3A7CF996-9123-4286-A9B4-23C969F51761}">
      <dgm:prSet/>
      <dgm:spPr/>
      <dgm:t>
        <a:bodyPr/>
        <a:lstStyle/>
        <a:p>
          <a:pPr>
            <a:defRPr b="1"/>
          </a:pPr>
          <a:r>
            <a:rPr lang="en-US"/>
            <a:t>16:00</a:t>
          </a:r>
        </a:p>
      </dgm:t>
    </dgm:pt>
    <dgm:pt modelId="{5863556B-3E93-45AC-AD84-E40E1CEE2AFC}" type="parTrans" cxnId="{1EDE0A7C-ADF6-434E-8091-448C64055A89}">
      <dgm:prSet/>
      <dgm:spPr/>
      <dgm:t>
        <a:bodyPr/>
        <a:lstStyle/>
        <a:p>
          <a:endParaRPr lang="en-US"/>
        </a:p>
      </dgm:t>
    </dgm:pt>
    <dgm:pt modelId="{FB2E981F-1D19-4E05-9677-6ED87E3DEBD9}" type="sibTrans" cxnId="{1EDE0A7C-ADF6-434E-8091-448C64055A89}">
      <dgm:prSet/>
      <dgm:spPr/>
      <dgm:t>
        <a:bodyPr/>
        <a:lstStyle/>
        <a:p>
          <a:endParaRPr lang="en-US"/>
        </a:p>
      </dgm:t>
    </dgm:pt>
    <dgm:pt modelId="{423CAB05-C2CE-4F3F-8EDF-02230261698E}">
      <dgm:prSet/>
      <dgm:spPr/>
      <dgm:t>
        <a:bodyPr/>
        <a:lstStyle/>
        <a:p>
          <a:r>
            <a:rPr lang="en-US"/>
            <a:t>Clôture</a:t>
          </a:r>
        </a:p>
      </dgm:t>
    </dgm:pt>
    <dgm:pt modelId="{AF2AC51F-768D-49C9-85BE-6BB87D755FC3}" type="parTrans" cxnId="{CB1CD277-03DE-4A6F-B92D-7DAC7424948A}">
      <dgm:prSet/>
      <dgm:spPr/>
      <dgm:t>
        <a:bodyPr/>
        <a:lstStyle/>
        <a:p>
          <a:endParaRPr lang="en-US"/>
        </a:p>
      </dgm:t>
    </dgm:pt>
    <dgm:pt modelId="{CCF54016-1883-4F5D-A762-DB143E1CD04A}" type="sibTrans" cxnId="{CB1CD277-03DE-4A6F-B92D-7DAC7424948A}">
      <dgm:prSet/>
      <dgm:spPr/>
      <dgm:t>
        <a:bodyPr/>
        <a:lstStyle/>
        <a:p>
          <a:endParaRPr lang="en-US"/>
        </a:p>
      </dgm:t>
    </dgm:pt>
    <dgm:pt modelId="{B7262A8F-BE2E-42C5-8609-BA3734465AAF}" type="pres">
      <dgm:prSet presAssocID="{ECDC2E68-F54A-43D0-BDDF-E645E4B2D22E}" presName="root" presStyleCnt="0">
        <dgm:presLayoutVars>
          <dgm:chMax/>
          <dgm:chPref/>
          <dgm:animLvl val="lvl"/>
        </dgm:presLayoutVars>
      </dgm:prSet>
      <dgm:spPr/>
    </dgm:pt>
    <dgm:pt modelId="{F27A2A0F-BB37-4A0B-A7BF-3A50C0BC706A}" type="pres">
      <dgm:prSet presAssocID="{ECDC2E68-F54A-43D0-BDDF-E645E4B2D22E}" presName="divider" presStyleLbl="node1" presStyleIdx="0" presStyleCnt="1"/>
      <dgm:spPr/>
    </dgm:pt>
    <dgm:pt modelId="{45EA76B5-CF55-4ADA-9F00-9E72150E3EAA}" type="pres">
      <dgm:prSet presAssocID="{ECDC2E68-F54A-43D0-BDDF-E645E4B2D22E}" presName="nodes" presStyleCnt="0">
        <dgm:presLayoutVars>
          <dgm:chMax/>
          <dgm:chPref/>
          <dgm:animLvl val="lvl"/>
        </dgm:presLayoutVars>
      </dgm:prSet>
      <dgm:spPr/>
    </dgm:pt>
    <dgm:pt modelId="{403F8911-ABF9-4FF7-A906-44FD93EE4F2D}" type="pres">
      <dgm:prSet presAssocID="{44C49BCA-F91B-4FB6-A5E1-F3600C57B90F}" presName="composite" presStyleCnt="0"/>
      <dgm:spPr/>
    </dgm:pt>
    <dgm:pt modelId="{1EDBA8E1-FAF2-41C7-95B7-5BB39FF6D287}" type="pres">
      <dgm:prSet presAssocID="{44C49BCA-F91B-4FB6-A5E1-F3600C57B90F}" presName="L1TextContainer" presStyleLbl="revTx" presStyleIdx="0" presStyleCnt="8">
        <dgm:presLayoutVars>
          <dgm:chMax val="1"/>
          <dgm:chPref val="1"/>
          <dgm:bulletEnabled val="1"/>
        </dgm:presLayoutVars>
      </dgm:prSet>
      <dgm:spPr/>
    </dgm:pt>
    <dgm:pt modelId="{4CD80119-E5BB-4B6B-A618-30BE315EBEA1}" type="pres">
      <dgm:prSet presAssocID="{44C49BCA-F91B-4FB6-A5E1-F3600C57B90F}" presName="L2TextContainerWrapper" presStyleCnt="0">
        <dgm:presLayoutVars>
          <dgm:chMax val="0"/>
          <dgm:chPref val="0"/>
          <dgm:bulletEnabled val="1"/>
        </dgm:presLayoutVars>
      </dgm:prSet>
      <dgm:spPr/>
    </dgm:pt>
    <dgm:pt modelId="{2B491A72-F21D-4ED9-BA3C-8F478AE50C1A}" type="pres">
      <dgm:prSet presAssocID="{44C49BCA-F91B-4FB6-A5E1-F3600C57B90F}" presName="L2TextContainer" presStyleLbl="bgAccFollowNode1" presStyleIdx="0" presStyleCnt="8"/>
      <dgm:spPr/>
    </dgm:pt>
    <dgm:pt modelId="{57B3ABBD-6332-41E4-BB5C-76F69AE1472D}" type="pres">
      <dgm:prSet presAssocID="{44C49BCA-F91B-4FB6-A5E1-F3600C57B90F}" presName="FlexibleEmptyPlaceHolder" presStyleCnt="0"/>
      <dgm:spPr/>
    </dgm:pt>
    <dgm:pt modelId="{26C10FC6-4075-46AF-8656-56F19BE5D931}" type="pres">
      <dgm:prSet presAssocID="{44C49BCA-F91B-4FB6-A5E1-F3600C57B90F}" presName="ConnectLine" presStyleLbl="alignNode1" presStyleIdx="0"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B24457A9-AB77-4705-9081-4F8D1E4CD65C}" type="pres">
      <dgm:prSet presAssocID="{44C49BCA-F91B-4FB6-A5E1-F3600C57B90F}" presName="ConnectorPoint" presStyleLbl="fgAcc1" presStyleIdx="0" presStyleCnt="8"/>
      <dgm:spPr>
        <a:solidFill>
          <a:schemeClr val="lt1">
            <a:alpha val="90000"/>
            <a:hueOff val="0"/>
            <a:satOff val="0"/>
            <a:lumOff val="0"/>
            <a:alphaOff val="0"/>
          </a:schemeClr>
        </a:solidFill>
        <a:ln w="12700" cap="flat" cmpd="sng" algn="in">
          <a:noFill/>
          <a:prstDash val="solid"/>
        </a:ln>
        <a:effectLst/>
      </dgm:spPr>
    </dgm:pt>
    <dgm:pt modelId="{FF90F23F-2A94-4224-B047-AD69C0C10599}" type="pres">
      <dgm:prSet presAssocID="{44C49BCA-F91B-4FB6-A5E1-F3600C57B90F}" presName="EmptyPlaceHolder" presStyleCnt="0"/>
      <dgm:spPr/>
    </dgm:pt>
    <dgm:pt modelId="{18BAEDBD-D26F-4FB0-B5BD-3A362FAA5934}" type="pres">
      <dgm:prSet presAssocID="{55D4CBE1-A9B1-4EF3-81EC-34A6BABCAD8A}" presName="spaceBetweenRectangles" presStyleCnt="0"/>
      <dgm:spPr/>
    </dgm:pt>
    <dgm:pt modelId="{1CE8CE09-E8E3-4C98-9C5D-26291508638E}" type="pres">
      <dgm:prSet presAssocID="{18590BF5-4FB6-4202-B815-20094FB3C6D9}" presName="composite" presStyleCnt="0"/>
      <dgm:spPr/>
    </dgm:pt>
    <dgm:pt modelId="{FD28A01B-B715-463C-BB65-975C2F70C8CE}" type="pres">
      <dgm:prSet presAssocID="{18590BF5-4FB6-4202-B815-20094FB3C6D9}" presName="L1TextContainer" presStyleLbl="revTx" presStyleIdx="1" presStyleCnt="8">
        <dgm:presLayoutVars>
          <dgm:chMax val="1"/>
          <dgm:chPref val="1"/>
          <dgm:bulletEnabled val="1"/>
        </dgm:presLayoutVars>
      </dgm:prSet>
      <dgm:spPr/>
    </dgm:pt>
    <dgm:pt modelId="{9DDD186C-DB44-4F41-9BCF-7090AF930B01}" type="pres">
      <dgm:prSet presAssocID="{18590BF5-4FB6-4202-B815-20094FB3C6D9}" presName="L2TextContainerWrapper" presStyleCnt="0">
        <dgm:presLayoutVars>
          <dgm:chMax val="0"/>
          <dgm:chPref val="0"/>
          <dgm:bulletEnabled val="1"/>
        </dgm:presLayoutVars>
      </dgm:prSet>
      <dgm:spPr/>
    </dgm:pt>
    <dgm:pt modelId="{02638E5D-49EC-4296-8BAF-6DDDFF4AA882}" type="pres">
      <dgm:prSet presAssocID="{18590BF5-4FB6-4202-B815-20094FB3C6D9}" presName="L2TextContainer" presStyleLbl="bgAccFollowNode1" presStyleIdx="1" presStyleCnt="8"/>
      <dgm:spPr/>
    </dgm:pt>
    <dgm:pt modelId="{D6A7DDC0-2D24-4503-A318-D73262C74F51}" type="pres">
      <dgm:prSet presAssocID="{18590BF5-4FB6-4202-B815-20094FB3C6D9}" presName="FlexibleEmptyPlaceHolder" presStyleCnt="0"/>
      <dgm:spPr/>
    </dgm:pt>
    <dgm:pt modelId="{BBD2806B-D636-404E-9F76-89A592DDA60C}" type="pres">
      <dgm:prSet presAssocID="{18590BF5-4FB6-4202-B815-20094FB3C6D9}" presName="ConnectLine" presStyleLbl="alignNode1" presStyleIdx="1"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A66D1B57-1A79-44CA-8631-B414A23FF39A}" type="pres">
      <dgm:prSet presAssocID="{18590BF5-4FB6-4202-B815-20094FB3C6D9}" presName="ConnectorPoint" presStyleLbl="fgAcc1" presStyleIdx="1" presStyleCnt="8"/>
      <dgm:spPr>
        <a:solidFill>
          <a:schemeClr val="lt1">
            <a:alpha val="90000"/>
            <a:hueOff val="0"/>
            <a:satOff val="0"/>
            <a:lumOff val="0"/>
            <a:alphaOff val="0"/>
          </a:schemeClr>
        </a:solidFill>
        <a:ln w="12700" cap="flat" cmpd="sng" algn="in">
          <a:noFill/>
          <a:prstDash val="solid"/>
        </a:ln>
        <a:effectLst/>
      </dgm:spPr>
    </dgm:pt>
    <dgm:pt modelId="{DCB9980D-E931-456E-B1DD-34FCA0F9E402}" type="pres">
      <dgm:prSet presAssocID="{18590BF5-4FB6-4202-B815-20094FB3C6D9}" presName="EmptyPlaceHolder" presStyleCnt="0"/>
      <dgm:spPr/>
    </dgm:pt>
    <dgm:pt modelId="{CF8382A0-5C10-430D-8B6E-31C79DC25B11}" type="pres">
      <dgm:prSet presAssocID="{B0CEFC41-EDF8-4594-ABE1-26872B55C318}" presName="spaceBetweenRectangles" presStyleCnt="0"/>
      <dgm:spPr/>
    </dgm:pt>
    <dgm:pt modelId="{0F354A2D-AF42-476F-A2E6-9FF082992D32}" type="pres">
      <dgm:prSet presAssocID="{970EA86C-BAED-4D40-A45E-5610A2024C78}" presName="composite" presStyleCnt="0"/>
      <dgm:spPr/>
    </dgm:pt>
    <dgm:pt modelId="{3ECF83D9-5FE8-40F2-BD2F-B73FDA359481}" type="pres">
      <dgm:prSet presAssocID="{970EA86C-BAED-4D40-A45E-5610A2024C78}" presName="L1TextContainer" presStyleLbl="revTx" presStyleIdx="2" presStyleCnt="8">
        <dgm:presLayoutVars>
          <dgm:chMax val="1"/>
          <dgm:chPref val="1"/>
          <dgm:bulletEnabled val="1"/>
        </dgm:presLayoutVars>
      </dgm:prSet>
      <dgm:spPr/>
    </dgm:pt>
    <dgm:pt modelId="{1C832A5D-CA71-4F48-8F01-15EB68E8CDD7}" type="pres">
      <dgm:prSet presAssocID="{970EA86C-BAED-4D40-A45E-5610A2024C78}" presName="L2TextContainerWrapper" presStyleCnt="0">
        <dgm:presLayoutVars>
          <dgm:chMax val="0"/>
          <dgm:chPref val="0"/>
          <dgm:bulletEnabled val="1"/>
        </dgm:presLayoutVars>
      </dgm:prSet>
      <dgm:spPr/>
    </dgm:pt>
    <dgm:pt modelId="{986B02D5-3226-4FD0-8CE1-10BD3978CB59}" type="pres">
      <dgm:prSet presAssocID="{970EA86C-BAED-4D40-A45E-5610A2024C78}" presName="L2TextContainer" presStyleLbl="bgAccFollowNode1" presStyleIdx="2" presStyleCnt="8"/>
      <dgm:spPr/>
    </dgm:pt>
    <dgm:pt modelId="{A8AF943B-D689-48CD-8A52-F2C7192C0F51}" type="pres">
      <dgm:prSet presAssocID="{970EA86C-BAED-4D40-A45E-5610A2024C78}" presName="FlexibleEmptyPlaceHolder" presStyleCnt="0"/>
      <dgm:spPr/>
    </dgm:pt>
    <dgm:pt modelId="{514E8C30-35FE-46CB-B42D-447735684423}" type="pres">
      <dgm:prSet presAssocID="{970EA86C-BAED-4D40-A45E-5610A2024C78}" presName="ConnectLine" presStyleLbl="alignNode1" presStyleIdx="2"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2EA4729B-1C1F-4573-BEE9-BB2F955E2DE7}" type="pres">
      <dgm:prSet presAssocID="{970EA86C-BAED-4D40-A45E-5610A2024C78}" presName="ConnectorPoint" presStyleLbl="fgAcc1" presStyleIdx="2" presStyleCnt="8"/>
      <dgm:spPr>
        <a:solidFill>
          <a:schemeClr val="lt1">
            <a:alpha val="90000"/>
            <a:hueOff val="0"/>
            <a:satOff val="0"/>
            <a:lumOff val="0"/>
            <a:alphaOff val="0"/>
          </a:schemeClr>
        </a:solidFill>
        <a:ln w="12700" cap="flat" cmpd="sng" algn="in">
          <a:noFill/>
          <a:prstDash val="solid"/>
        </a:ln>
        <a:effectLst/>
      </dgm:spPr>
    </dgm:pt>
    <dgm:pt modelId="{85CC9869-9356-4D6A-9B35-1BE634166375}" type="pres">
      <dgm:prSet presAssocID="{970EA86C-BAED-4D40-A45E-5610A2024C78}" presName="EmptyPlaceHolder" presStyleCnt="0"/>
      <dgm:spPr/>
    </dgm:pt>
    <dgm:pt modelId="{AD8FC381-9F1B-4DB6-993F-A318B7EC7878}" type="pres">
      <dgm:prSet presAssocID="{7C097E13-CF88-4F40-AF75-4CD732F78A58}" presName="spaceBetweenRectangles" presStyleCnt="0"/>
      <dgm:spPr/>
    </dgm:pt>
    <dgm:pt modelId="{DD38FDA8-D604-4837-B7E8-AB18B0626BEB}" type="pres">
      <dgm:prSet presAssocID="{69D49237-A765-4F3A-AAFA-1B386359B1BE}" presName="composite" presStyleCnt="0"/>
      <dgm:spPr/>
    </dgm:pt>
    <dgm:pt modelId="{847A9C2F-EDED-4C17-9D57-30C101DF7066}" type="pres">
      <dgm:prSet presAssocID="{69D49237-A765-4F3A-AAFA-1B386359B1BE}" presName="L1TextContainer" presStyleLbl="revTx" presStyleIdx="3" presStyleCnt="8">
        <dgm:presLayoutVars>
          <dgm:chMax val="1"/>
          <dgm:chPref val="1"/>
          <dgm:bulletEnabled val="1"/>
        </dgm:presLayoutVars>
      </dgm:prSet>
      <dgm:spPr/>
    </dgm:pt>
    <dgm:pt modelId="{CE2D1D49-9494-4B18-BCFA-742DF06AD595}" type="pres">
      <dgm:prSet presAssocID="{69D49237-A765-4F3A-AAFA-1B386359B1BE}" presName="L2TextContainerWrapper" presStyleCnt="0">
        <dgm:presLayoutVars>
          <dgm:chMax val="0"/>
          <dgm:chPref val="0"/>
          <dgm:bulletEnabled val="1"/>
        </dgm:presLayoutVars>
      </dgm:prSet>
      <dgm:spPr/>
    </dgm:pt>
    <dgm:pt modelId="{5C6EE01D-335C-4964-9262-4AACCE3CA1CF}" type="pres">
      <dgm:prSet presAssocID="{69D49237-A765-4F3A-AAFA-1B386359B1BE}" presName="L2TextContainer" presStyleLbl="bgAccFollowNode1" presStyleIdx="3" presStyleCnt="8"/>
      <dgm:spPr/>
    </dgm:pt>
    <dgm:pt modelId="{09F35487-0C7C-47A7-ADA5-ADD00DE694D6}" type="pres">
      <dgm:prSet presAssocID="{69D49237-A765-4F3A-AAFA-1B386359B1BE}" presName="FlexibleEmptyPlaceHolder" presStyleCnt="0"/>
      <dgm:spPr/>
    </dgm:pt>
    <dgm:pt modelId="{BF65B1E9-5198-4806-B5C7-D0C15790D922}" type="pres">
      <dgm:prSet presAssocID="{69D49237-A765-4F3A-AAFA-1B386359B1BE}" presName="ConnectLine" presStyleLbl="alignNode1" presStyleIdx="3"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C31DE8B5-BECF-479E-A33A-EFC60BF5FCBE}" type="pres">
      <dgm:prSet presAssocID="{69D49237-A765-4F3A-AAFA-1B386359B1BE}" presName="ConnectorPoint" presStyleLbl="fgAcc1" presStyleIdx="3" presStyleCnt="8"/>
      <dgm:spPr>
        <a:solidFill>
          <a:schemeClr val="lt1">
            <a:alpha val="90000"/>
            <a:hueOff val="0"/>
            <a:satOff val="0"/>
            <a:lumOff val="0"/>
            <a:alphaOff val="0"/>
          </a:schemeClr>
        </a:solidFill>
        <a:ln w="12700" cap="flat" cmpd="sng" algn="in">
          <a:noFill/>
          <a:prstDash val="solid"/>
        </a:ln>
        <a:effectLst/>
      </dgm:spPr>
    </dgm:pt>
    <dgm:pt modelId="{EDB64D34-D34F-4081-92B3-A4C18F752192}" type="pres">
      <dgm:prSet presAssocID="{69D49237-A765-4F3A-AAFA-1B386359B1BE}" presName="EmptyPlaceHolder" presStyleCnt="0"/>
      <dgm:spPr/>
    </dgm:pt>
    <dgm:pt modelId="{D9414633-7D6E-4E30-8372-518ABF154A7F}" type="pres">
      <dgm:prSet presAssocID="{FDB762A9-7EDD-488F-8EF1-EC900EBC8D89}" presName="spaceBetweenRectangles" presStyleCnt="0"/>
      <dgm:spPr/>
    </dgm:pt>
    <dgm:pt modelId="{1D248772-19E8-499C-9282-82E45BFDEE2E}" type="pres">
      <dgm:prSet presAssocID="{BF23512E-2599-4019-9222-746F44449A45}" presName="composite" presStyleCnt="0"/>
      <dgm:spPr/>
    </dgm:pt>
    <dgm:pt modelId="{9C1E6B3B-DFE6-4571-864D-D615D6D7EEA1}" type="pres">
      <dgm:prSet presAssocID="{BF23512E-2599-4019-9222-746F44449A45}" presName="L1TextContainer" presStyleLbl="revTx" presStyleIdx="4" presStyleCnt="8">
        <dgm:presLayoutVars>
          <dgm:chMax val="1"/>
          <dgm:chPref val="1"/>
          <dgm:bulletEnabled val="1"/>
        </dgm:presLayoutVars>
      </dgm:prSet>
      <dgm:spPr/>
    </dgm:pt>
    <dgm:pt modelId="{CC62A333-4529-4EFF-96E9-759C1B9AE67B}" type="pres">
      <dgm:prSet presAssocID="{BF23512E-2599-4019-9222-746F44449A45}" presName="L2TextContainerWrapper" presStyleCnt="0">
        <dgm:presLayoutVars>
          <dgm:chMax val="0"/>
          <dgm:chPref val="0"/>
          <dgm:bulletEnabled val="1"/>
        </dgm:presLayoutVars>
      </dgm:prSet>
      <dgm:spPr/>
    </dgm:pt>
    <dgm:pt modelId="{BB838F32-631D-4B99-BE67-F2F147EB9A94}" type="pres">
      <dgm:prSet presAssocID="{BF23512E-2599-4019-9222-746F44449A45}" presName="L2TextContainer" presStyleLbl="bgAccFollowNode1" presStyleIdx="4" presStyleCnt="8"/>
      <dgm:spPr/>
    </dgm:pt>
    <dgm:pt modelId="{8D81878C-0E06-43C1-B0EA-B8A06900CBA2}" type="pres">
      <dgm:prSet presAssocID="{BF23512E-2599-4019-9222-746F44449A45}" presName="FlexibleEmptyPlaceHolder" presStyleCnt="0"/>
      <dgm:spPr/>
    </dgm:pt>
    <dgm:pt modelId="{414ED3B0-7E80-4F71-8AC9-B44A35237B7E}" type="pres">
      <dgm:prSet presAssocID="{BF23512E-2599-4019-9222-746F44449A45}" presName="ConnectLine" presStyleLbl="alignNode1" presStyleIdx="4"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1D6756EC-EB59-4C44-93A0-64896BEC023F}" type="pres">
      <dgm:prSet presAssocID="{BF23512E-2599-4019-9222-746F44449A45}" presName="ConnectorPoint" presStyleLbl="fgAcc1" presStyleIdx="4" presStyleCnt="8"/>
      <dgm:spPr>
        <a:solidFill>
          <a:schemeClr val="lt1">
            <a:alpha val="90000"/>
            <a:hueOff val="0"/>
            <a:satOff val="0"/>
            <a:lumOff val="0"/>
            <a:alphaOff val="0"/>
          </a:schemeClr>
        </a:solidFill>
        <a:ln w="12700" cap="flat" cmpd="sng" algn="in">
          <a:noFill/>
          <a:prstDash val="solid"/>
        </a:ln>
        <a:effectLst/>
      </dgm:spPr>
    </dgm:pt>
    <dgm:pt modelId="{47D3A31C-0B53-4014-86F7-7D14760A66F6}" type="pres">
      <dgm:prSet presAssocID="{BF23512E-2599-4019-9222-746F44449A45}" presName="EmptyPlaceHolder" presStyleCnt="0"/>
      <dgm:spPr/>
    </dgm:pt>
    <dgm:pt modelId="{D46459EA-E60B-488A-B87E-9381257CAB53}" type="pres">
      <dgm:prSet presAssocID="{0E41ADA0-EE23-47F9-B8A9-F95FB7FD6437}" presName="spaceBetweenRectangles" presStyleCnt="0"/>
      <dgm:spPr/>
    </dgm:pt>
    <dgm:pt modelId="{2F782643-2C2B-458A-9BD4-FE694D722B5A}" type="pres">
      <dgm:prSet presAssocID="{FAE56076-214C-4150-BD85-1CA1813E8F56}" presName="composite" presStyleCnt="0"/>
      <dgm:spPr/>
    </dgm:pt>
    <dgm:pt modelId="{A435E29F-CCDD-4FAD-AA03-200B6F2EAAB9}" type="pres">
      <dgm:prSet presAssocID="{FAE56076-214C-4150-BD85-1CA1813E8F56}" presName="L1TextContainer" presStyleLbl="revTx" presStyleIdx="5" presStyleCnt="8">
        <dgm:presLayoutVars>
          <dgm:chMax val="1"/>
          <dgm:chPref val="1"/>
          <dgm:bulletEnabled val="1"/>
        </dgm:presLayoutVars>
      </dgm:prSet>
      <dgm:spPr/>
    </dgm:pt>
    <dgm:pt modelId="{3C574F6F-BBC5-4024-9B04-5AF295B912FA}" type="pres">
      <dgm:prSet presAssocID="{FAE56076-214C-4150-BD85-1CA1813E8F56}" presName="L2TextContainerWrapper" presStyleCnt="0">
        <dgm:presLayoutVars>
          <dgm:chMax val="0"/>
          <dgm:chPref val="0"/>
          <dgm:bulletEnabled val="1"/>
        </dgm:presLayoutVars>
      </dgm:prSet>
      <dgm:spPr/>
    </dgm:pt>
    <dgm:pt modelId="{0D79B3AA-21AC-4552-BE21-C562FCA23A95}" type="pres">
      <dgm:prSet presAssocID="{FAE56076-214C-4150-BD85-1CA1813E8F56}" presName="L2TextContainer" presStyleLbl="bgAccFollowNode1" presStyleIdx="5" presStyleCnt="8"/>
      <dgm:spPr/>
    </dgm:pt>
    <dgm:pt modelId="{2DDA79A5-5456-430A-813A-6C5733D6DA7C}" type="pres">
      <dgm:prSet presAssocID="{FAE56076-214C-4150-BD85-1CA1813E8F56}" presName="FlexibleEmptyPlaceHolder" presStyleCnt="0"/>
      <dgm:spPr/>
    </dgm:pt>
    <dgm:pt modelId="{B3AB54E4-4E84-4C05-AEB0-26692374A112}" type="pres">
      <dgm:prSet presAssocID="{FAE56076-214C-4150-BD85-1CA1813E8F56}" presName="ConnectLine" presStyleLbl="alignNode1" presStyleIdx="5"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EA3F9313-1DB0-498B-95BF-021E8570C085}" type="pres">
      <dgm:prSet presAssocID="{FAE56076-214C-4150-BD85-1CA1813E8F56}" presName="ConnectorPoint" presStyleLbl="fgAcc1" presStyleIdx="5" presStyleCnt="8"/>
      <dgm:spPr>
        <a:solidFill>
          <a:schemeClr val="lt1">
            <a:alpha val="90000"/>
            <a:hueOff val="0"/>
            <a:satOff val="0"/>
            <a:lumOff val="0"/>
            <a:alphaOff val="0"/>
          </a:schemeClr>
        </a:solidFill>
        <a:ln w="12700" cap="flat" cmpd="sng" algn="in">
          <a:noFill/>
          <a:prstDash val="solid"/>
        </a:ln>
        <a:effectLst/>
      </dgm:spPr>
    </dgm:pt>
    <dgm:pt modelId="{E2FC1EAB-5BBE-4954-A5C0-75EFC760DC9F}" type="pres">
      <dgm:prSet presAssocID="{FAE56076-214C-4150-BD85-1CA1813E8F56}" presName="EmptyPlaceHolder" presStyleCnt="0"/>
      <dgm:spPr/>
    </dgm:pt>
    <dgm:pt modelId="{9B6EEE0F-7F53-41F1-A594-AE10A9315D71}" type="pres">
      <dgm:prSet presAssocID="{2AE49B46-D642-42A9-A9CE-369BB4057563}" presName="spaceBetweenRectangles" presStyleCnt="0"/>
      <dgm:spPr/>
    </dgm:pt>
    <dgm:pt modelId="{7041FC49-DBAF-449C-8C83-06E93E9363F1}" type="pres">
      <dgm:prSet presAssocID="{72377B11-051F-4344-8899-E84AD2C4F643}" presName="composite" presStyleCnt="0"/>
      <dgm:spPr/>
    </dgm:pt>
    <dgm:pt modelId="{46D264F1-23EB-4446-BDA4-36D5B05994B7}" type="pres">
      <dgm:prSet presAssocID="{72377B11-051F-4344-8899-E84AD2C4F643}" presName="L1TextContainer" presStyleLbl="revTx" presStyleIdx="6" presStyleCnt="8">
        <dgm:presLayoutVars>
          <dgm:chMax val="1"/>
          <dgm:chPref val="1"/>
          <dgm:bulletEnabled val="1"/>
        </dgm:presLayoutVars>
      </dgm:prSet>
      <dgm:spPr/>
    </dgm:pt>
    <dgm:pt modelId="{CDC1FDA1-DEF4-4CBC-BC45-8015A2ABBF38}" type="pres">
      <dgm:prSet presAssocID="{72377B11-051F-4344-8899-E84AD2C4F643}" presName="L2TextContainerWrapper" presStyleCnt="0">
        <dgm:presLayoutVars>
          <dgm:chMax val="0"/>
          <dgm:chPref val="0"/>
          <dgm:bulletEnabled val="1"/>
        </dgm:presLayoutVars>
      </dgm:prSet>
      <dgm:spPr/>
    </dgm:pt>
    <dgm:pt modelId="{5B6038BE-43DD-4C02-9AB6-66EE16597383}" type="pres">
      <dgm:prSet presAssocID="{72377B11-051F-4344-8899-E84AD2C4F643}" presName="L2TextContainer" presStyleLbl="bgAccFollowNode1" presStyleIdx="6" presStyleCnt="8"/>
      <dgm:spPr/>
    </dgm:pt>
    <dgm:pt modelId="{E03ADE11-E401-4F27-8FE0-1B519B41FB61}" type="pres">
      <dgm:prSet presAssocID="{72377B11-051F-4344-8899-E84AD2C4F643}" presName="FlexibleEmptyPlaceHolder" presStyleCnt="0"/>
      <dgm:spPr/>
    </dgm:pt>
    <dgm:pt modelId="{0BB3126B-8684-4817-9078-F624ADBEBA99}" type="pres">
      <dgm:prSet presAssocID="{72377B11-051F-4344-8899-E84AD2C4F643}" presName="ConnectLine" presStyleLbl="alignNode1" presStyleIdx="6"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25148C48-5CE9-41DD-BD83-8842C8B99BA0}" type="pres">
      <dgm:prSet presAssocID="{72377B11-051F-4344-8899-E84AD2C4F643}" presName="ConnectorPoint" presStyleLbl="fgAcc1" presStyleIdx="6" presStyleCnt="8"/>
      <dgm:spPr>
        <a:solidFill>
          <a:schemeClr val="lt1">
            <a:alpha val="90000"/>
            <a:hueOff val="0"/>
            <a:satOff val="0"/>
            <a:lumOff val="0"/>
            <a:alphaOff val="0"/>
          </a:schemeClr>
        </a:solidFill>
        <a:ln w="12700" cap="flat" cmpd="sng" algn="in">
          <a:noFill/>
          <a:prstDash val="solid"/>
        </a:ln>
        <a:effectLst/>
      </dgm:spPr>
    </dgm:pt>
    <dgm:pt modelId="{30EB2567-73FB-4760-861E-1BAE04CF8609}" type="pres">
      <dgm:prSet presAssocID="{72377B11-051F-4344-8899-E84AD2C4F643}" presName="EmptyPlaceHolder" presStyleCnt="0"/>
      <dgm:spPr/>
    </dgm:pt>
    <dgm:pt modelId="{90470DF7-83D1-481C-90D9-57565E0FF3D4}" type="pres">
      <dgm:prSet presAssocID="{3831E0BB-3DCD-42E9-9322-EC28B3B45A78}" presName="spaceBetweenRectangles" presStyleCnt="0"/>
      <dgm:spPr/>
    </dgm:pt>
    <dgm:pt modelId="{3F73726D-FEED-48A8-998C-F591AAA31FE0}" type="pres">
      <dgm:prSet presAssocID="{3A7CF996-9123-4286-A9B4-23C969F51761}" presName="composite" presStyleCnt="0"/>
      <dgm:spPr/>
    </dgm:pt>
    <dgm:pt modelId="{99909B1D-7FCD-43CB-9533-F65852A776C9}" type="pres">
      <dgm:prSet presAssocID="{3A7CF996-9123-4286-A9B4-23C969F51761}" presName="L1TextContainer" presStyleLbl="revTx" presStyleIdx="7" presStyleCnt="8">
        <dgm:presLayoutVars>
          <dgm:chMax val="1"/>
          <dgm:chPref val="1"/>
          <dgm:bulletEnabled val="1"/>
        </dgm:presLayoutVars>
      </dgm:prSet>
      <dgm:spPr/>
    </dgm:pt>
    <dgm:pt modelId="{661C3802-10EC-41B2-B82D-D53A5AE77073}" type="pres">
      <dgm:prSet presAssocID="{3A7CF996-9123-4286-A9B4-23C969F51761}" presName="L2TextContainerWrapper" presStyleCnt="0">
        <dgm:presLayoutVars>
          <dgm:chMax val="0"/>
          <dgm:chPref val="0"/>
          <dgm:bulletEnabled val="1"/>
        </dgm:presLayoutVars>
      </dgm:prSet>
      <dgm:spPr/>
    </dgm:pt>
    <dgm:pt modelId="{2D45AACE-049F-45D5-AC5D-6259488197F3}" type="pres">
      <dgm:prSet presAssocID="{3A7CF996-9123-4286-A9B4-23C969F51761}" presName="L2TextContainer" presStyleLbl="bgAccFollowNode1" presStyleIdx="7" presStyleCnt="8"/>
      <dgm:spPr/>
    </dgm:pt>
    <dgm:pt modelId="{FC7BEEC0-0705-4837-BF0D-5F4992B9FA65}" type="pres">
      <dgm:prSet presAssocID="{3A7CF996-9123-4286-A9B4-23C969F51761}" presName="FlexibleEmptyPlaceHolder" presStyleCnt="0"/>
      <dgm:spPr/>
    </dgm:pt>
    <dgm:pt modelId="{B9278B24-62E9-4FA1-9C10-1007C1D4766A}" type="pres">
      <dgm:prSet presAssocID="{3A7CF996-9123-4286-A9B4-23C969F51761}" presName="ConnectLine" presStyleLbl="alignNode1" presStyleIdx="7" presStyleCnt="8"/>
      <dgm:spPr>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gm:spPr>
    </dgm:pt>
    <dgm:pt modelId="{7F7B26F6-7CB8-4EB6-91B7-22A2EA5AD963}" type="pres">
      <dgm:prSet presAssocID="{3A7CF996-9123-4286-A9B4-23C969F51761}" presName="ConnectorPoint" presStyleLbl="fgAcc1" presStyleIdx="7" presStyleCnt="8"/>
      <dgm:spPr>
        <a:solidFill>
          <a:schemeClr val="lt1">
            <a:alpha val="90000"/>
            <a:hueOff val="0"/>
            <a:satOff val="0"/>
            <a:lumOff val="0"/>
            <a:alphaOff val="0"/>
          </a:schemeClr>
        </a:solidFill>
        <a:ln w="12700" cap="flat" cmpd="sng" algn="in">
          <a:noFill/>
          <a:prstDash val="solid"/>
        </a:ln>
        <a:effectLst/>
      </dgm:spPr>
    </dgm:pt>
    <dgm:pt modelId="{7C61E4D9-A351-454F-9154-78424847FDEA}" type="pres">
      <dgm:prSet presAssocID="{3A7CF996-9123-4286-A9B4-23C969F51761}" presName="EmptyPlaceHolder" presStyleCnt="0"/>
      <dgm:spPr/>
    </dgm:pt>
  </dgm:ptLst>
  <dgm:cxnLst>
    <dgm:cxn modelId="{ED377608-6311-47C5-82F2-EE3A0A15CD4A}" srcId="{2DECA97A-1017-459A-9BE3-D1B6D90C03EB}" destId="{D98B3AFF-1F6A-4429-B445-078D39B42770}" srcOrd="1" destOrd="0" parTransId="{E1B33F4D-EA31-4DBA-BCC9-4DB0DC2F6EEE}" sibTransId="{BCC0629F-AA44-4810-888B-B8F7C3AACC81}"/>
    <dgm:cxn modelId="{B03A8F08-C3FF-4564-9157-4E5BD9256E4A}" type="presOf" srcId="{72377B11-051F-4344-8899-E84AD2C4F643}" destId="{46D264F1-23EB-4446-BDA4-36D5B05994B7}" srcOrd="0" destOrd="0" presId="urn:microsoft.com/office/officeart/2017/3/layout/HorizontalPathTimeline"/>
    <dgm:cxn modelId="{07D6260B-107C-40B3-937E-624D6353E925}" type="presOf" srcId="{D98B3AFF-1F6A-4429-B445-078D39B42770}" destId="{5C6EE01D-335C-4964-9262-4AACCE3CA1CF}" srcOrd="0" destOrd="2" presId="urn:microsoft.com/office/officeart/2017/3/layout/HorizontalPathTimeline"/>
    <dgm:cxn modelId="{8ECE9913-0A7C-4982-B826-66BB4773CDB7}" type="presOf" srcId="{18590BF5-4FB6-4202-B815-20094FB3C6D9}" destId="{FD28A01B-B715-463C-BB65-975C2F70C8CE}" srcOrd="0" destOrd="0" presId="urn:microsoft.com/office/officeart/2017/3/layout/HorizontalPathTimeline"/>
    <dgm:cxn modelId="{5A101514-7113-4F7B-96F3-9814BF5CD897}" srcId="{18590BF5-4FB6-4202-B815-20094FB3C6D9}" destId="{178BAB71-EACF-4A6E-9A85-406B777B8CE9}" srcOrd="0" destOrd="0" parTransId="{D002949D-C79A-4EC4-967A-6A100B0A4B8C}" sibTransId="{EEDBFB5F-B9C9-4C12-806F-9C19CED16498}"/>
    <dgm:cxn modelId="{00F26D18-E359-4C25-BDA7-E426E3EDE6B3}" type="presOf" srcId="{91998D27-5ACC-4203-94F7-3F4090E29B08}" destId="{02638E5D-49EC-4296-8BAF-6DDDFF4AA882}" srcOrd="0" destOrd="2" presId="urn:microsoft.com/office/officeart/2017/3/layout/HorizontalPathTimeline"/>
    <dgm:cxn modelId="{DD7AD630-3E72-4C27-AA59-27EEAF8BB43E}" type="presOf" srcId="{BF23512E-2599-4019-9222-746F44449A45}" destId="{9C1E6B3B-DFE6-4571-864D-D615D6D7EEA1}" srcOrd="0" destOrd="0" presId="urn:microsoft.com/office/officeart/2017/3/layout/HorizontalPathTimeline"/>
    <dgm:cxn modelId="{2C59CF5E-8BA0-4C8D-B64F-8DC1B723674D}" type="presOf" srcId="{FAE56076-214C-4150-BD85-1CA1813E8F56}" destId="{A435E29F-CCDD-4FAD-AA03-200B6F2EAAB9}" srcOrd="0" destOrd="0" presId="urn:microsoft.com/office/officeart/2017/3/layout/HorizontalPathTimeline"/>
    <dgm:cxn modelId="{42160E63-468B-4D0D-868D-1C809DC6C574}" srcId="{BF23512E-2599-4019-9222-746F44449A45}" destId="{F110077B-99CE-4890-98E3-E632444B238D}" srcOrd="0" destOrd="0" parTransId="{F08B3F16-9A40-4556-88FF-A2A350336EBE}" sibTransId="{2B7C3949-365F-4670-8FCE-F02F5C5644E7}"/>
    <dgm:cxn modelId="{3D353648-C37F-48FB-A6F3-5C5C38285ABF}" srcId="{ECDC2E68-F54A-43D0-BDDF-E645E4B2D22E}" destId="{970EA86C-BAED-4D40-A45E-5610A2024C78}" srcOrd="2" destOrd="0" parTransId="{63012A58-274C-4268-8E46-396AE7027AC1}" sibTransId="{7C097E13-CF88-4F40-AF75-4CD732F78A58}"/>
    <dgm:cxn modelId="{CC221A69-7078-4D33-A274-874842F449EF}" type="presOf" srcId="{E96DD9DE-994B-4763-8945-71DFF3DAD8A7}" destId="{0D79B3AA-21AC-4552-BE21-C562FCA23A95}" srcOrd="0" destOrd="0" presId="urn:microsoft.com/office/officeart/2017/3/layout/HorizontalPathTimeline"/>
    <dgm:cxn modelId="{4FBBC749-2409-4C70-8E5E-D471A9C458A0}" type="presOf" srcId="{E17C0B5C-DF9A-4080-9B4A-9A2AA3834040}" destId="{5B6038BE-43DD-4C02-9AB6-66EE16597383}" srcOrd="0" destOrd="0" presId="urn:microsoft.com/office/officeart/2017/3/layout/HorizontalPathTimeline"/>
    <dgm:cxn modelId="{C55ABA6C-F598-49D6-95FF-4446768E3B5E}" type="presOf" srcId="{3A7CF996-9123-4286-A9B4-23C969F51761}" destId="{99909B1D-7FCD-43CB-9533-F65852A776C9}" srcOrd="0" destOrd="0" presId="urn:microsoft.com/office/officeart/2017/3/layout/HorizontalPathTimeline"/>
    <dgm:cxn modelId="{12E1EB56-9A4C-4434-8715-FCE0943F9E7B}" srcId="{ECDC2E68-F54A-43D0-BDDF-E645E4B2D22E}" destId="{BF23512E-2599-4019-9222-746F44449A45}" srcOrd="4" destOrd="0" parTransId="{FF9480F8-08E4-4450-A7FE-288CCF336AD8}" sibTransId="{0E41ADA0-EE23-47F9-B8A9-F95FB7FD6437}"/>
    <dgm:cxn modelId="{F94EC957-4E6B-4F6D-AD41-19181101DE46}" srcId="{ECDC2E68-F54A-43D0-BDDF-E645E4B2D22E}" destId="{72377B11-051F-4344-8899-E84AD2C4F643}" srcOrd="6" destOrd="0" parTransId="{CBABCD46-E35A-435E-B108-3DB498A30FAB}" sibTransId="{3831E0BB-3DCD-42E9-9322-EC28B3B45A78}"/>
    <dgm:cxn modelId="{CB1CD277-03DE-4A6F-B92D-7DAC7424948A}" srcId="{3A7CF996-9123-4286-A9B4-23C969F51761}" destId="{423CAB05-C2CE-4F3F-8EDF-02230261698E}" srcOrd="0" destOrd="0" parTransId="{AF2AC51F-768D-49C9-85BE-6BB87D755FC3}" sibTransId="{CCF54016-1883-4F5D-A762-DB143E1CD04A}"/>
    <dgm:cxn modelId="{74D6A158-EBC1-490E-A4C9-AD058DECFA73}" srcId="{69D49237-A765-4F3A-AAFA-1B386359B1BE}" destId="{2DECA97A-1017-459A-9BE3-D1B6D90C03EB}" srcOrd="0" destOrd="0" parTransId="{32C74209-C75C-473C-8D89-586762FEFF96}" sibTransId="{99E8CC52-C44E-4BB7-88B9-BD26CC6BE27F}"/>
    <dgm:cxn modelId="{1EDE0A7C-ADF6-434E-8091-448C64055A89}" srcId="{ECDC2E68-F54A-43D0-BDDF-E645E4B2D22E}" destId="{3A7CF996-9123-4286-A9B4-23C969F51761}" srcOrd="7" destOrd="0" parTransId="{5863556B-3E93-45AC-AD84-E40E1CEE2AFC}" sibTransId="{FB2E981F-1D19-4E05-9677-6ED87E3DEBD9}"/>
    <dgm:cxn modelId="{1B0FD583-B1BC-4A1B-8451-875651A7CC79}" srcId="{44C49BCA-F91B-4FB6-A5E1-F3600C57B90F}" destId="{6179B62B-4EA2-473B-A77C-9B0D1CDD6207}" srcOrd="0" destOrd="0" parTransId="{5F297556-C7A7-4FA6-A647-5728C7E65BC0}" sibTransId="{AC430A61-CD72-46F7-A536-CF9D5EDE35A6}"/>
    <dgm:cxn modelId="{78641A87-C557-46D1-ADA4-48E535A111F9}" type="presOf" srcId="{6179B62B-4EA2-473B-A77C-9B0D1CDD6207}" destId="{2B491A72-F21D-4ED9-BA3C-8F478AE50C1A}" srcOrd="0" destOrd="0" presId="urn:microsoft.com/office/officeart/2017/3/layout/HorizontalPathTimeline"/>
    <dgm:cxn modelId="{C3DEEE87-5CB7-43E6-918F-7F9F691F8BCE}" srcId="{ECDC2E68-F54A-43D0-BDDF-E645E4B2D22E}" destId="{FAE56076-214C-4150-BD85-1CA1813E8F56}" srcOrd="5" destOrd="0" parTransId="{36812B6F-174B-42C6-A87A-CA92672AA35B}" sibTransId="{2AE49B46-D642-42A9-A9CE-369BB4057563}"/>
    <dgm:cxn modelId="{F602F68B-5242-4E65-93A7-827D973F8566}" type="presOf" srcId="{2DECA97A-1017-459A-9BE3-D1B6D90C03EB}" destId="{5C6EE01D-335C-4964-9262-4AACCE3CA1CF}" srcOrd="0" destOrd="0" presId="urn:microsoft.com/office/officeart/2017/3/layout/HorizontalPathTimeline"/>
    <dgm:cxn modelId="{0E4D5A8F-C135-4CFC-B4F2-96B98DF8A7BD}" type="presOf" srcId="{44C49BCA-F91B-4FB6-A5E1-F3600C57B90F}" destId="{1EDBA8E1-FAF2-41C7-95B7-5BB39FF6D287}" srcOrd="0" destOrd="0" presId="urn:microsoft.com/office/officeart/2017/3/layout/HorizontalPathTimeline"/>
    <dgm:cxn modelId="{C2246E95-1843-4063-BFE7-5BA19065A534}" srcId="{72377B11-051F-4344-8899-E84AD2C4F643}" destId="{E17C0B5C-DF9A-4080-9B4A-9A2AA3834040}" srcOrd="0" destOrd="0" parTransId="{8776F511-4DCA-4DFD-9223-01B32D22E145}" sibTransId="{E03AE665-4DFB-443F-8E0C-453EEB02FDA8}"/>
    <dgm:cxn modelId="{EBD34698-D991-4072-95AD-4DFF4B2614B2}" type="presOf" srcId="{178BAB71-EACF-4A6E-9A85-406B777B8CE9}" destId="{02638E5D-49EC-4296-8BAF-6DDDFF4AA882}" srcOrd="0" destOrd="0" presId="urn:microsoft.com/office/officeart/2017/3/layout/HorizontalPathTimeline"/>
    <dgm:cxn modelId="{97787C9D-7C58-420D-81F6-9BC04FDC5A0B}" srcId="{178BAB71-EACF-4A6E-9A85-406B777B8CE9}" destId="{8AD2C8B6-8CEB-4DC5-82AB-5930B2B704A7}" srcOrd="0" destOrd="0" parTransId="{528659B8-D95E-4594-9A08-D67E21A51BF2}" sibTransId="{6F78C9D0-D7A2-4941-9C24-50FE39A3D1B5}"/>
    <dgm:cxn modelId="{4183D59E-F3F9-44F3-A484-067A2C121B8B}" type="presOf" srcId="{ECDC2E68-F54A-43D0-BDDF-E645E4B2D22E}" destId="{B7262A8F-BE2E-42C5-8609-BA3734465AAF}" srcOrd="0" destOrd="0" presId="urn:microsoft.com/office/officeart/2017/3/layout/HorizontalPathTimeline"/>
    <dgm:cxn modelId="{8B8EC29F-F9D4-4107-A1E7-735D1432C056}" type="presOf" srcId="{69D49237-A765-4F3A-AAFA-1B386359B1BE}" destId="{847A9C2F-EDED-4C17-9D57-30C101DF7066}" srcOrd="0" destOrd="0" presId="urn:microsoft.com/office/officeart/2017/3/layout/HorizontalPathTimeline"/>
    <dgm:cxn modelId="{2100C3A6-362D-4A26-BB11-99F2B262E357}" type="presOf" srcId="{423CAB05-C2CE-4F3F-8EDF-02230261698E}" destId="{2D45AACE-049F-45D5-AC5D-6259488197F3}" srcOrd="0" destOrd="0" presId="urn:microsoft.com/office/officeart/2017/3/layout/HorizontalPathTimeline"/>
    <dgm:cxn modelId="{952D42AF-945B-4486-AD71-4AD7DCD7FA44}" srcId="{ECDC2E68-F54A-43D0-BDDF-E645E4B2D22E}" destId="{18590BF5-4FB6-4202-B815-20094FB3C6D9}" srcOrd="1" destOrd="0" parTransId="{0061B592-17F3-48FD-8BF5-AA2550295708}" sibTransId="{B0CEFC41-EDF8-4594-ABE1-26872B55C318}"/>
    <dgm:cxn modelId="{6EF1ACB8-4020-427B-B9EF-5B2DE34FE8E9}" srcId="{ECDC2E68-F54A-43D0-BDDF-E645E4B2D22E}" destId="{44C49BCA-F91B-4FB6-A5E1-F3600C57B90F}" srcOrd="0" destOrd="0" parTransId="{7F95654D-95B1-45D1-BFE7-44D7AE4ED68C}" sibTransId="{55D4CBE1-A9B1-4EF3-81EC-34A6BABCAD8A}"/>
    <dgm:cxn modelId="{68F518BA-B210-45F0-8349-588BBC57D197}" srcId="{ECDC2E68-F54A-43D0-BDDF-E645E4B2D22E}" destId="{69D49237-A765-4F3A-AAFA-1B386359B1BE}" srcOrd="3" destOrd="0" parTransId="{4ACAAD8A-BCD6-4B95-AC70-1C493B44A957}" sibTransId="{FDB762A9-7EDD-488F-8EF1-EC900EBC8D89}"/>
    <dgm:cxn modelId="{581D72CB-37B9-4E32-80A7-D58C7F7F3C50}" srcId="{FAE56076-214C-4150-BD85-1CA1813E8F56}" destId="{E96DD9DE-994B-4763-8945-71DFF3DAD8A7}" srcOrd="0" destOrd="0" parTransId="{855894EC-FE6E-48D7-A731-6C7288203D06}" sibTransId="{1A48A432-D0D5-48B5-BC64-7E5C576D75FB}"/>
    <dgm:cxn modelId="{4E99D0D6-ECB6-48A7-9BF2-9A97B367F531}" type="presOf" srcId="{F110077B-99CE-4890-98E3-E632444B238D}" destId="{BB838F32-631D-4B99-BE67-F2F147EB9A94}" srcOrd="0" destOrd="0" presId="urn:microsoft.com/office/officeart/2017/3/layout/HorizontalPathTimeline"/>
    <dgm:cxn modelId="{66C83ED7-6614-4584-ABD0-1CD48FB6BCDB}" type="presOf" srcId="{CC6E267E-3BF4-420B-A0B8-EE529186D795}" destId="{5C6EE01D-335C-4964-9262-4AACCE3CA1CF}" srcOrd="0" destOrd="1" presId="urn:microsoft.com/office/officeart/2017/3/layout/HorizontalPathTimeline"/>
    <dgm:cxn modelId="{04EBD1E1-F893-423C-B3C4-0A49C73EA48C}" srcId="{970EA86C-BAED-4D40-A45E-5610A2024C78}" destId="{4CBEB7AD-1CEA-47F8-B829-4D5ABCAF3012}" srcOrd="0" destOrd="0" parTransId="{CB24E77D-3924-480B-9AFA-D75AE84DC469}" sibTransId="{FF530160-DE3F-4792-A9E9-8AA2B23CB08E}"/>
    <dgm:cxn modelId="{1663C0E2-F7F9-4C46-9A9E-E71D5A9B631B}" type="presOf" srcId="{8AD2C8B6-8CEB-4DC5-82AB-5930B2B704A7}" destId="{02638E5D-49EC-4296-8BAF-6DDDFF4AA882}" srcOrd="0" destOrd="1" presId="urn:microsoft.com/office/officeart/2017/3/layout/HorizontalPathTimeline"/>
    <dgm:cxn modelId="{703B34E4-043F-4D5A-BCF8-6864922B46B6}" srcId="{178BAB71-EACF-4A6E-9A85-406B777B8CE9}" destId="{91998D27-5ACC-4203-94F7-3F4090E29B08}" srcOrd="1" destOrd="0" parTransId="{B902077B-ED03-4B49-9B38-D72F6D50C54F}" sibTransId="{45140763-4668-40D1-973E-BE5B881C92CF}"/>
    <dgm:cxn modelId="{32F871E5-F485-4454-9DC2-466C16F965BE}" type="presOf" srcId="{4CBEB7AD-1CEA-47F8-B829-4D5ABCAF3012}" destId="{986B02D5-3226-4FD0-8CE1-10BD3978CB59}" srcOrd="0" destOrd="0" presId="urn:microsoft.com/office/officeart/2017/3/layout/HorizontalPathTimeline"/>
    <dgm:cxn modelId="{46608AFE-6936-420F-B600-8B400DF1ADA8}" type="presOf" srcId="{970EA86C-BAED-4D40-A45E-5610A2024C78}" destId="{3ECF83D9-5FE8-40F2-BD2F-B73FDA359481}" srcOrd="0" destOrd="0" presId="urn:microsoft.com/office/officeart/2017/3/layout/HorizontalPathTimeline"/>
    <dgm:cxn modelId="{3FA6C6FF-EF3B-4E13-8517-8AF3FF534C74}" srcId="{2DECA97A-1017-459A-9BE3-D1B6D90C03EB}" destId="{CC6E267E-3BF4-420B-A0B8-EE529186D795}" srcOrd="0" destOrd="0" parTransId="{413DFE8F-E90D-46FE-91C3-25CC46E730C4}" sibTransId="{819B9A88-EBA0-40AC-BF37-8EC8C11464FB}"/>
    <dgm:cxn modelId="{022B9E9A-D283-4EDD-A57B-7AFB92EE73C3}" type="presParOf" srcId="{B7262A8F-BE2E-42C5-8609-BA3734465AAF}" destId="{F27A2A0F-BB37-4A0B-A7BF-3A50C0BC706A}" srcOrd="0" destOrd="0" presId="urn:microsoft.com/office/officeart/2017/3/layout/HorizontalPathTimeline"/>
    <dgm:cxn modelId="{107F0841-248D-48BB-89D0-FE6AF8895C42}" type="presParOf" srcId="{B7262A8F-BE2E-42C5-8609-BA3734465AAF}" destId="{45EA76B5-CF55-4ADA-9F00-9E72150E3EAA}" srcOrd="1" destOrd="0" presId="urn:microsoft.com/office/officeart/2017/3/layout/HorizontalPathTimeline"/>
    <dgm:cxn modelId="{09A625AE-76AE-4F1C-9724-D215F39997EB}" type="presParOf" srcId="{45EA76B5-CF55-4ADA-9F00-9E72150E3EAA}" destId="{403F8911-ABF9-4FF7-A906-44FD93EE4F2D}" srcOrd="0" destOrd="0" presId="urn:microsoft.com/office/officeart/2017/3/layout/HorizontalPathTimeline"/>
    <dgm:cxn modelId="{F8C23614-1420-42BB-9885-CCE541C392D3}" type="presParOf" srcId="{403F8911-ABF9-4FF7-A906-44FD93EE4F2D}" destId="{1EDBA8E1-FAF2-41C7-95B7-5BB39FF6D287}" srcOrd="0" destOrd="0" presId="urn:microsoft.com/office/officeart/2017/3/layout/HorizontalPathTimeline"/>
    <dgm:cxn modelId="{26BB3B80-CFCC-46AC-8530-CB07949B263E}" type="presParOf" srcId="{403F8911-ABF9-4FF7-A906-44FD93EE4F2D}" destId="{4CD80119-E5BB-4B6B-A618-30BE315EBEA1}" srcOrd="1" destOrd="0" presId="urn:microsoft.com/office/officeart/2017/3/layout/HorizontalPathTimeline"/>
    <dgm:cxn modelId="{4C98BCFE-7414-4929-B05F-A4E21A0A2286}" type="presParOf" srcId="{4CD80119-E5BB-4B6B-A618-30BE315EBEA1}" destId="{2B491A72-F21D-4ED9-BA3C-8F478AE50C1A}" srcOrd="0" destOrd="0" presId="urn:microsoft.com/office/officeart/2017/3/layout/HorizontalPathTimeline"/>
    <dgm:cxn modelId="{D3576E3D-AD5E-491B-9D74-8B75AF10A7CE}" type="presParOf" srcId="{4CD80119-E5BB-4B6B-A618-30BE315EBEA1}" destId="{57B3ABBD-6332-41E4-BB5C-76F69AE1472D}" srcOrd="1" destOrd="0" presId="urn:microsoft.com/office/officeart/2017/3/layout/HorizontalPathTimeline"/>
    <dgm:cxn modelId="{BAB00848-E071-4368-AD65-94C3FFFB1B94}" type="presParOf" srcId="{403F8911-ABF9-4FF7-A906-44FD93EE4F2D}" destId="{26C10FC6-4075-46AF-8656-56F19BE5D931}" srcOrd="2" destOrd="0" presId="urn:microsoft.com/office/officeart/2017/3/layout/HorizontalPathTimeline"/>
    <dgm:cxn modelId="{A67178C8-B4D4-4130-9551-929319D1B3E0}" type="presParOf" srcId="{403F8911-ABF9-4FF7-A906-44FD93EE4F2D}" destId="{B24457A9-AB77-4705-9081-4F8D1E4CD65C}" srcOrd="3" destOrd="0" presId="urn:microsoft.com/office/officeart/2017/3/layout/HorizontalPathTimeline"/>
    <dgm:cxn modelId="{02D3A3F4-2DC3-4934-A05A-5182A77F7064}" type="presParOf" srcId="{403F8911-ABF9-4FF7-A906-44FD93EE4F2D}" destId="{FF90F23F-2A94-4224-B047-AD69C0C10599}" srcOrd="4" destOrd="0" presId="urn:microsoft.com/office/officeart/2017/3/layout/HorizontalPathTimeline"/>
    <dgm:cxn modelId="{BC7F7F83-BFF8-4545-B605-887691BEBB8D}" type="presParOf" srcId="{45EA76B5-CF55-4ADA-9F00-9E72150E3EAA}" destId="{18BAEDBD-D26F-4FB0-B5BD-3A362FAA5934}" srcOrd="1" destOrd="0" presId="urn:microsoft.com/office/officeart/2017/3/layout/HorizontalPathTimeline"/>
    <dgm:cxn modelId="{00CB42DC-5E0B-498B-BAA8-3D80C3E1A187}" type="presParOf" srcId="{45EA76B5-CF55-4ADA-9F00-9E72150E3EAA}" destId="{1CE8CE09-E8E3-4C98-9C5D-26291508638E}" srcOrd="2" destOrd="0" presId="urn:microsoft.com/office/officeart/2017/3/layout/HorizontalPathTimeline"/>
    <dgm:cxn modelId="{E5B83963-5436-48C5-B413-87C0F40E99EE}" type="presParOf" srcId="{1CE8CE09-E8E3-4C98-9C5D-26291508638E}" destId="{FD28A01B-B715-463C-BB65-975C2F70C8CE}" srcOrd="0" destOrd="0" presId="urn:microsoft.com/office/officeart/2017/3/layout/HorizontalPathTimeline"/>
    <dgm:cxn modelId="{DCEFAE8B-B7D0-4301-BD7D-F71FEB7A65CF}" type="presParOf" srcId="{1CE8CE09-E8E3-4C98-9C5D-26291508638E}" destId="{9DDD186C-DB44-4F41-9BCF-7090AF930B01}" srcOrd="1" destOrd="0" presId="urn:microsoft.com/office/officeart/2017/3/layout/HorizontalPathTimeline"/>
    <dgm:cxn modelId="{11036CDD-F6D6-4C97-9687-71B352C5364E}" type="presParOf" srcId="{9DDD186C-DB44-4F41-9BCF-7090AF930B01}" destId="{02638E5D-49EC-4296-8BAF-6DDDFF4AA882}" srcOrd="0" destOrd="0" presId="urn:microsoft.com/office/officeart/2017/3/layout/HorizontalPathTimeline"/>
    <dgm:cxn modelId="{B96C308C-49A0-4317-9B17-EE242EDFD64E}" type="presParOf" srcId="{9DDD186C-DB44-4F41-9BCF-7090AF930B01}" destId="{D6A7DDC0-2D24-4503-A318-D73262C74F51}" srcOrd="1" destOrd="0" presId="urn:microsoft.com/office/officeart/2017/3/layout/HorizontalPathTimeline"/>
    <dgm:cxn modelId="{24EDB83A-6C37-411B-8A32-85B70F44B54D}" type="presParOf" srcId="{1CE8CE09-E8E3-4C98-9C5D-26291508638E}" destId="{BBD2806B-D636-404E-9F76-89A592DDA60C}" srcOrd="2" destOrd="0" presId="urn:microsoft.com/office/officeart/2017/3/layout/HorizontalPathTimeline"/>
    <dgm:cxn modelId="{D637C233-86A5-410D-8F75-ABF3D13CF0B8}" type="presParOf" srcId="{1CE8CE09-E8E3-4C98-9C5D-26291508638E}" destId="{A66D1B57-1A79-44CA-8631-B414A23FF39A}" srcOrd="3" destOrd="0" presId="urn:microsoft.com/office/officeart/2017/3/layout/HorizontalPathTimeline"/>
    <dgm:cxn modelId="{61DF9798-6299-49D2-9074-FC41E2B05439}" type="presParOf" srcId="{1CE8CE09-E8E3-4C98-9C5D-26291508638E}" destId="{DCB9980D-E931-456E-B1DD-34FCA0F9E402}" srcOrd="4" destOrd="0" presId="urn:microsoft.com/office/officeart/2017/3/layout/HorizontalPathTimeline"/>
    <dgm:cxn modelId="{38A91E86-3A08-4C15-A653-4633EFF2506C}" type="presParOf" srcId="{45EA76B5-CF55-4ADA-9F00-9E72150E3EAA}" destId="{CF8382A0-5C10-430D-8B6E-31C79DC25B11}" srcOrd="3" destOrd="0" presId="urn:microsoft.com/office/officeart/2017/3/layout/HorizontalPathTimeline"/>
    <dgm:cxn modelId="{8C45B9DE-E407-4DAC-9E82-9336059BA99D}" type="presParOf" srcId="{45EA76B5-CF55-4ADA-9F00-9E72150E3EAA}" destId="{0F354A2D-AF42-476F-A2E6-9FF082992D32}" srcOrd="4" destOrd="0" presId="urn:microsoft.com/office/officeart/2017/3/layout/HorizontalPathTimeline"/>
    <dgm:cxn modelId="{55B3A115-0F4F-49E9-A519-DB63071F6F99}" type="presParOf" srcId="{0F354A2D-AF42-476F-A2E6-9FF082992D32}" destId="{3ECF83D9-5FE8-40F2-BD2F-B73FDA359481}" srcOrd="0" destOrd="0" presId="urn:microsoft.com/office/officeart/2017/3/layout/HorizontalPathTimeline"/>
    <dgm:cxn modelId="{54433282-1260-4702-AB7F-22002C8AEAF2}" type="presParOf" srcId="{0F354A2D-AF42-476F-A2E6-9FF082992D32}" destId="{1C832A5D-CA71-4F48-8F01-15EB68E8CDD7}" srcOrd="1" destOrd="0" presId="urn:microsoft.com/office/officeart/2017/3/layout/HorizontalPathTimeline"/>
    <dgm:cxn modelId="{BFA68C92-DE38-4AF9-A1DA-33EF4B28F651}" type="presParOf" srcId="{1C832A5D-CA71-4F48-8F01-15EB68E8CDD7}" destId="{986B02D5-3226-4FD0-8CE1-10BD3978CB59}" srcOrd="0" destOrd="0" presId="urn:microsoft.com/office/officeart/2017/3/layout/HorizontalPathTimeline"/>
    <dgm:cxn modelId="{3319A325-BCA8-4050-94C1-1FF9B9C82B6A}" type="presParOf" srcId="{1C832A5D-CA71-4F48-8F01-15EB68E8CDD7}" destId="{A8AF943B-D689-48CD-8A52-F2C7192C0F51}" srcOrd="1" destOrd="0" presId="urn:microsoft.com/office/officeart/2017/3/layout/HorizontalPathTimeline"/>
    <dgm:cxn modelId="{82E0D6E2-75A8-43B3-8286-5B9D14405ED3}" type="presParOf" srcId="{0F354A2D-AF42-476F-A2E6-9FF082992D32}" destId="{514E8C30-35FE-46CB-B42D-447735684423}" srcOrd="2" destOrd="0" presId="urn:microsoft.com/office/officeart/2017/3/layout/HorizontalPathTimeline"/>
    <dgm:cxn modelId="{8995FB20-5526-48F2-A463-D70F37B6B818}" type="presParOf" srcId="{0F354A2D-AF42-476F-A2E6-9FF082992D32}" destId="{2EA4729B-1C1F-4573-BEE9-BB2F955E2DE7}" srcOrd="3" destOrd="0" presId="urn:microsoft.com/office/officeart/2017/3/layout/HorizontalPathTimeline"/>
    <dgm:cxn modelId="{902B237C-8A47-4118-9EB9-37D2B4FB2785}" type="presParOf" srcId="{0F354A2D-AF42-476F-A2E6-9FF082992D32}" destId="{85CC9869-9356-4D6A-9B35-1BE634166375}" srcOrd="4" destOrd="0" presId="urn:microsoft.com/office/officeart/2017/3/layout/HorizontalPathTimeline"/>
    <dgm:cxn modelId="{D4ADFB4B-6097-4E85-91DA-6CA90F2D3ECB}" type="presParOf" srcId="{45EA76B5-CF55-4ADA-9F00-9E72150E3EAA}" destId="{AD8FC381-9F1B-4DB6-993F-A318B7EC7878}" srcOrd="5" destOrd="0" presId="urn:microsoft.com/office/officeart/2017/3/layout/HorizontalPathTimeline"/>
    <dgm:cxn modelId="{485D5FB5-3085-4DB1-87C8-48773A7384CD}" type="presParOf" srcId="{45EA76B5-CF55-4ADA-9F00-9E72150E3EAA}" destId="{DD38FDA8-D604-4837-B7E8-AB18B0626BEB}" srcOrd="6" destOrd="0" presId="urn:microsoft.com/office/officeart/2017/3/layout/HorizontalPathTimeline"/>
    <dgm:cxn modelId="{4B950B40-D063-4795-9CD7-2D7F71CAD286}" type="presParOf" srcId="{DD38FDA8-D604-4837-B7E8-AB18B0626BEB}" destId="{847A9C2F-EDED-4C17-9D57-30C101DF7066}" srcOrd="0" destOrd="0" presId="urn:microsoft.com/office/officeart/2017/3/layout/HorizontalPathTimeline"/>
    <dgm:cxn modelId="{71A9FED9-513D-4A0F-B03D-8E587C9A3EC9}" type="presParOf" srcId="{DD38FDA8-D604-4837-B7E8-AB18B0626BEB}" destId="{CE2D1D49-9494-4B18-BCFA-742DF06AD595}" srcOrd="1" destOrd="0" presId="urn:microsoft.com/office/officeart/2017/3/layout/HorizontalPathTimeline"/>
    <dgm:cxn modelId="{F2FD9FB4-4AD8-4E3D-95BA-8322B955BE58}" type="presParOf" srcId="{CE2D1D49-9494-4B18-BCFA-742DF06AD595}" destId="{5C6EE01D-335C-4964-9262-4AACCE3CA1CF}" srcOrd="0" destOrd="0" presId="urn:microsoft.com/office/officeart/2017/3/layout/HorizontalPathTimeline"/>
    <dgm:cxn modelId="{C2DAA131-E21C-4C62-83D3-06FF557259B1}" type="presParOf" srcId="{CE2D1D49-9494-4B18-BCFA-742DF06AD595}" destId="{09F35487-0C7C-47A7-ADA5-ADD00DE694D6}" srcOrd="1" destOrd="0" presId="urn:microsoft.com/office/officeart/2017/3/layout/HorizontalPathTimeline"/>
    <dgm:cxn modelId="{6ABCFC96-FA48-4360-9114-45656D57B35E}" type="presParOf" srcId="{DD38FDA8-D604-4837-B7E8-AB18B0626BEB}" destId="{BF65B1E9-5198-4806-B5C7-D0C15790D922}" srcOrd="2" destOrd="0" presId="urn:microsoft.com/office/officeart/2017/3/layout/HorizontalPathTimeline"/>
    <dgm:cxn modelId="{B5EE9DA2-61FB-4E7E-8BCE-D9940D82E012}" type="presParOf" srcId="{DD38FDA8-D604-4837-B7E8-AB18B0626BEB}" destId="{C31DE8B5-BECF-479E-A33A-EFC60BF5FCBE}" srcOrd="3" destOrd="0" presId="urn:microsoft.com/office/officeart/2017/3/layout/HorizontalPathTimeline"/>
    <dgm:cxn modelId="{EF1CB45C-97D3-485F-B6D6-4D2196FDD35C}" type="presParOf" srcId="{DD38FDA8-D604-4837-B7E8-AB18B0626BEB}" destId="{EDB64D34-D34F-4081-92B3-A4C18F752192}" srcOrd="4" destOrd="0" presId="urn:microsoft.com/office/officeart/2017/3/layout/HorizontalPathTimeline"/>
    <dgm:cxn modelId="{E9E82CB2-FC44-47FE-8A92-AA95EFA6E7E2}" type="presParOf" srcId="{45EA76B5-CF55-4ADA-9F00-9E72150E3EAA}" destId="{D9414633-7D6E-4E30-8372-518ABF154A7F}" srcOrd="7" destOrd="0" presId="urn:microsoft.com/office/officeart/2017/3/layout/HorizontalPathTimeline"/>
    <dgm:cxn modelId="{065EC4D4-A128-470E-BF3D-88BC1A05A14A}" type="presParOf" srcId="{45EA76B5-CF55-4ADA-9F00-9E72150E3EAA}" destId="{1D248772-19E8-499C-9282-82E45BFDEE2E}" srcOrd="8" destOrd="0" presId="urn:microsoft.com/office/officeart/2017/3/layout/HorizontalPathTimeline"/>
    <dgm:cxn modelId="{E232FB3A-7DE2-407D-967C-13147DCCB869}" type="presParOf" srcId="{1D248772-19E8-499C-9282-82E45BFDEE2E}" destId="{9C1E6B3B-DFE6-4571-864D-D615D6D7EEA1}" srcOrd="0" destOrd="0" presId="urn:microsoft.com/office/officeart/2017/3/layout/HorizontalPathTimeline"/>
    <dgm:cxn modelId="{03A64F26-1D96-4817-A658-002D53C0168B}" type="presParOf" srcId="{1D248772-19E8-499C-9282-82E45BFDEE2E}" destId="{CC62A333-4529-4EFF-96E9-759C1B9AE67B}" srcOrd="1" destOrd="0" presId="urn:microsoft.com/office/officeart/2017/3/layout/HorizontalPathTimeline"/>
    <dgm:cxn modelId="{AF289EC4-CFA0-4D97-ABE1-12D5CDD1FA78}" type="presParOf" srcId="{CC62A333-4529-4EFF-96E9-759C1B9AE67B}" destId="{BB838F32-631D-4B99-BE67-F2F147EB9A94}" srcOrd="0" destOrd="0" presId="urn:microsoft.com/office/officeart/2017/3/layout/HorizontalPathTimeline"/>
    <dgm:cxn modelId="{243DBE03-A689-43E1-9F45-2B292A7D1AB9}" type="presParOf" srcId="{CC62A333-4529-4EFF-96E9-759C1B9AE67B}" destId="{8D81878C-0E06-43C1-B0EA-B8A06900CBA2}" srcOrd="1" destOrd="0" presId="urn:microsoft.com/office/officeart/2017/3/layout/HorizontalPathTimeline"/>
    <dgm:cxn modelId="{7BDEA85F-4FB2-4A66-82C4-EF12894F5067}" type="presParOf" srcId="{1D248772-19E8-499C-9282-82E45BFDEE2E}" destId="{414ED3B0-7E80-4F71-8AC9-B44A35237B7E}" srcOrd="2" destOrd="0" presId="urn:microsoft.com/office/officeart/2017/3/layout/HorizontalPathTimeline"/>
    <dgm:cxn modelId="{27EB1E6E-19E1-4C1D-B20B-B8459DF9A032}" type="presParOf" srcId="{1D248772-19E8-499C-9282-82E45BFDEE2E}" destId="{1D6756EC-EB59-4C44-93A0-64896BEC023F}" srcOrd="3" destOrd="0" presId="urn:microsoft.com/office/officeart/2017/3/layout/HorizontalPathTimeline"/>
    <dgm:cxn modelId="{9CA67475-6827-4DED-A724-BBCD1B200D91}" type="presParOf" srcId="{1D248772-19E8-499C-9282-82E45BFDEE2E}" destId="{47D3A31C-0B53-4014-86F7-7D14760A66F6}" srcOrd="4" destOrd="0" presId="urn:microsoft.com/office/officeart/2017/3/layout/HorizontalPathTimeline"/>
    <dgm:cxn modelId="{AD1425BC-BDB9-4761-8919-9B0F71BE6EAB}" type="presParOf" srcId="{45EA76B5-CF55-4ADA-9F00-9E72150E3EAA}" destId="{D46459EA-E60B-488A-B87E-9381257CAB53}" srcOrd="9" destOrd="0" presId="urn:microsoft.com/office/officeart/2017/3/layout/HorizontalPathTimeline"/>
    <dgm:cxn modelId="{AD18E495-5C4E-42C9-A0A9-092C32B22237}" type="presParOf" srcId="{45EA76B5-CF55-4ADA-9F00-9E72150E3EAA}" destId="{2F782643-2C2B-458A-9BD4-FE694D722B5A}" srcOrd="10" destOrd="0" presId="urn:microsoft.com/office/officeart/2017/3/layout/HorizontalPathTimeline"/>
    <dgm:cxn modelId="{BB6E9814-F546-49B1-A909-953E15F66212}" type="presParOf" srcId="{2F782643-2C2B-458A-9BD4-FE694D722B5A}" destId="{A435E29F-CCDD-4FAD-AA03-200B6F2EAAB9}" srcOrd="0" destOrd="0" presId="urn:microsoft.com/office/officeart/2017/3/layout/HorizontalPathTimeline"/>
    <dgm:cxn modelId="{9C330437-A264-4439-A464-47E8F151DD88}" type="presParOf" srcId="{2F782643-2C2B-458A-9BD4-FE694D722B5A}" destId="{3C574F6F-BBC5-4024-9B04-5AF295B912FA}" srcOrd="1" destOrd="0" presId="urn:microsoft.com/office/officeart/2017/3/layout/HorizontalPathTimeline"/>
    <dgm:cxn modelId="{49FFDBCA-0AE8-46B0-887D-523C32FCB69D}" type="presParOf" srcId="{3C574F6F-BBC5-4024-9B04-5AF295B912FA}" destId="{0D79B3AA-21AC-4552-BE21-C562FCA23A95}" srcOrd="0" destOrd="0" presId="urn:microsoft.com/office/officeart/2017/3/layout/HorizontalPathTimeline"/>
    <dgm:cxn modelId="{DF2D37A1-ABCF-4B64-91E9-5651F45E09A1}" type="presParOf" srcId="{3C574F6F-BBC5-4024-9B04-5AF295B912FA}" destId="{2DDA79A5-5456-430A-813A-6C5733D6DA7C}" srcOrd="1" destOrd="0" presId="urn:microsoft.com/office/officeart/2017/3/layout/HorizontalPathTimeline"/>
    <dgm:cxn modelId="{7C888C4C-3A41-43F2-B4DE-EC840324F38F}" type="presParOf" srcId="{2F782643-2C2B-458A-9BD4-FE694D722B5A}" destId="{B3AB54E4-4E84-4C05-AEB0-26692374A112}" srcOrd="2" destOrd="0" presId="urn:microsoft.com/office/officeart/2017/3/layout/HorizontalPathTimeline"/>
    <dgm:cxn modelId="{DE675258-B825-42F1-869E-5669E037E827}" type="presParOf" srcId="{2F782643-2C2B-458A-9BD4-FE694D722B5A}" destId="{EA3F9313-1DB0-498B-95BF-021E8570C085}" srcOrd="3" destOrd="0" presId="urn:microsoft.com/office/officeart/2017/3/layout/HorizontalPathTimeline"/>
    <dgm:cxn modelId="{432C3EFF-18A1-4FC0-B3DD-5FEAFA1C97F8}" type="presParOf" srcId="{2F782643-2C2B-458A-9BD4-FE694D722B5A}" destId="{E2FC1EAB-5BBE-4954-A5C0-75EFC760DC9F}" srcOrd="4" destOrd="0" presId="urn:microsoft.com/office/officeart/2017/3/layout/HorizontalPathTimeline"/>
    <dgm:cxn modelId="{6BEEB46C-5AC4-4B5C-A1B3-D6708BB38830}" type="presParOf" srcId="{45EA76B5-CF55-4ADA-9F00-9E72150E3EAA}" destId="{9B6EEE0F-7F53-41F1-A594-AE10A9315D71}" srcOrd="11" destOrd="0" presId="urn:microsoft.com/office/officeart/2017/3/layout/HorizontalPathTimeline"/>
    <dgm:cxn modelId="{BEC40868-FA71-4AF9-9E6D-C11A4DDDD6E8}" type="presParOf" srcId="{45EA76B5-CF55-4ADA-9F00-9E72150E3EAA}" destId="{7041FC49-DBAF-449C-8C83-06E93E9363F1}" srcOrd="12" destOrd="0" presId="urn:microsoft.com/office/officeart/2017/3/layout/HorizontalPathTimeline"/>
    <dgm:cxn modelId="{3844E6A1-9CD5-4C20-90CE-DA1FA37F5517}" type="presParOf" srcId="{7041FC49-DBAF-449C-8C83-06E93E9363F1}" destId="{46D264F1-23EB-4446-BDA4-36D5B05994B7}" srcOrd="0" destOrd="0" presId="urn:microsoft.com/office/officeart/2017/3/layout/HorizontalPathTimeline"/>
    <dgm:cxn modelId="{BB3E2A94-DD2D-4396-BE53-D61AF081D1B6}" type="presParOf" srcId="{7041FC49-DBAF-449C-8C83-06E93E9363F1}" destId="{CDC1FDA1-DEF4-4CBC-BC45-8015A2ABBF38}" srcOrd="1" destOrd="0" presId="urn:microsoft.com/office/officeart/2017/3/layout/HorizontalPathTimeline"/>
    <dgm:cxn modelId="{87CA23B5-B09F-4B5B-98FC-CB06907376F8}" type="presParOf" srcId="{CDC1FDA1-DEF4-4CBC-BC45-8015A2ABBF38}" destId="{5B6038BE-43DD-4C02-9AB6-66EE16597383}" srcOrd="0" destOrd="0" presId="urn:microsoft.com/office/officeart/2017/3/layout/HorizontalPathTimeline"/>
    <dgm:cxn modelId="{601D55F6-D2AB-4D97-AB7A-5292EA8E3253}" type="presParOf" srcId="{CDC1FDA1-DEF4-4CBC-BC45-8015A2ABBF38}" destId="{E03ADE11-E401-4F27-8FE0-1B519B41FB61}" srcOrd="1" destOrd="0" presId="urn:microsoft.com/office/officeart/2017/3/layout/HorizontalPathTimeline"/>
    <dgm:cxn modelId="{7C274A96-D1CD-4AB2-9F13-9EE4CB65D9DC}" type="presParOf" srcId="{7041FC49-DBAF-449C-8C83-06E93E9363F1}" destId="{0BB3126B-8684-4817-9078-F624ADBEBA99}" srcOrd="2" destOrd="0" presId="urn:microsoft.com/office/officeart/2017/3/layout/HorizontalPathTimeline"/>
    <dgm:cxn modelId="{22483F3F-C3B1-4113-BB4A-4CB5FBE3F91A}" type="presParOf" srcId="{7041FC49-DBAF-449C-8C83-06E93E9363F1}" destId="{25148C48-5CE9-41DD-BD83-8842C8B99BA0}" srcOrd="3" destOrd="0" presId="urn:microsoft.com/office/officeart/2017/3/layout/HorizontalPathTimeline"/>
    <dgm:cxn modelId="{16262329-FC37-40A4-8F41-49CE19AA6653}" type="presParOf" srcId="{7041FC49-DBAF-449C-8C83-06E93E9363F1}" destId="{30EB2567-73FB-4760-861E-1BAE04CF8609}" srcOrd="4" destOrd="0" presId="urn:microsoft.com/office/officeart/2017/3/layout/HorizontalPathTimeline"/>
    <dgm:cxn modelId="{84390FDA-72A7-4CD1-9852-AFF8E3914ACB}" type="presParOf" srcId="{45EA76B5-CF55-4ADA-9F00-9E72150E3EAA}" destId="{90470DF7-83D1-481C-90D9-57565E0FF3D4}" srcOrd="13" destOrd="0" presId="urn:microsoft.com/office/officeart/2017/3/layout/HorizontalPathTimeline"/>
    <dgm:cxn modelId="{119F23E9-0A24-49FA-B71E-EA38E524BD39}" type="presParOf" srcId="{45EA76B5-CF55-4ADA-9F00-9E72150E3EAA}" destId="{3F73726D-FEED-48A8-998C-F591AAA31FE0}" srcOrd="14" destOrd="0" presId="urn:microsoft.com/office/officeart/2017/3/layout/HorizontalPathTimeline"/>
    <dgm:cxn modelId="{6F0EC651-C422-44A5-81B5-C6CEEBE50D47}" type="presParOf" srcId="{3F73726D-FEED-48A8-998C-F591AAA31FE0}" destId="{99909B1D-7FCD-43CB-9533-F65852A776C9}" srcOrd="0" destOrd="0" presId="urn:microsoft.com/office/officeart/2017/3/layout/HorizontalPathTimeline"/>
    <dgm:cxn modelId="{599DB6F1-6198-41EB-B4EE-1DEF30B8000A}" type="presParOf" srcId="{3F73726D-FEED-48A8-998C-F591AAA31FE0}" destId="{661C3802-10EC-41B2-B82D-D53A5AE77073}" srcOrd="1" destOrd="0" presId="urn:microsoft.com/office/officeart/2017/3/layout/HorizontalPathTimeline"/>
    <dgm:cxn modelId="{2F3B09F8-B453-45F8-8F49-E8805DED0448}" type="presParOf" srcId="{661C3802-10EC-41B2-B82D-D53A5AE77073}" destId="{2D45AACE-049F-45D5-AC5D-6259488197F3}" srcOrd="0" destOrd="0" presId="urn:microsoft.com/office/officeart/2017/3/layout/HorizontalPathTimeline"/>
    <dgm:cxn modelId="{91D411F1-2A55-4965-88B5-6F9ED6D526FE}" type="presParOf" srcId="{661C3802-10EC-41B2-B82D-D53A5AE77073}" destId="{FC7BEEC0-0705-4837-BF0D-5F4992B9FA65}" srcOrd="1" destOrd="0" presId="urn:microsoft.com/office/officeart/2017/3/layout/HorizontalPathTimeline"/>
    <dgm:cxn modelId="{9F1D4087-72E3-4066-9CF6-8512690C37D5}" type="presParOf" srcId="{3F73726D-FEED-48A8-998C-F591AAA31FE0}" destId="{B9278B24-62E9-4FA1-9C10-1007C1D4766A}" srcOrd="2" destOrd="0" presId="urn:microsoft.com/office/officeart/2017/3/layout/HorizontalPathTimeline"/>
    <dgm:cxn modelId="{8C3410DD-7931-4820-AFD7-29C0E5C7DA89}" type="presParOf" srcId="{3F73726D-FEED-48A8-998C-F591AAA31FE0}" destId="{7F7B26F6-7CB8-4EB6-91B7-22A2EA5AD963}" srcOrd="3" destOrd="0" presId="urn:microsoft.com/office/officeart/2017/3/layout/HorizontalPathTimeline"/>
    <dgm:cxn modelId="{29C47EBB-72DA-4CEB-A625-539F9EFAD2B0}" type="presParOf" srcId="{3F73726D-FEED-48A8-998C-F591AAA31FE0}" destId="{7C61E4D9-A351-454F-9154-78424847FDEA}" srcOrd="4" destOrd="0" presId="urn:microsoft.com/office/officeart/2017/3/layout/HorizontalPath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BA8E1-FAF2-41C7-95B7-5BB39FF6D287}">
      <dsp:nvSpPr>
        <dsp:cNvPr id="0" name=""/>
        <dsp:cNvSpPr/>
      </dsp:nvSpPr>
      <dsp:spPr>
        <a:xfrm>
          <a:off x="192332" y="2931020"/>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9:30</a:t>
          </a:r>
        </a:p>
      </dsp:txBody>
      <dsp:txXfrm>
        <a:off x="192332" y="2931020"/>
        <a:ext cx="1530248" cy="616769"/>
      </dsp:txXfrm>
    </dsp:sp>
    <dsp:sp modelId="{F27A2A0F-BB37-4A0B-A7BF-3A50C0BC706A}">
      <dsp:nvSpPr>
        <dsp:cNvPr id="0" name=""/>
        <dsp:cNvSpPr/>
      </dsp:nvSpPr>
      <dsp:spPr>
        <a:xfrm>
          <a:off x="0" y="2619906"/>
          <a:ext cx="8609748" cy="2183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91A72-F21D-4ED9-BA3C-8F478AE50C1A}">
      <dsp:nvSpPr>
        <dsp:cNvPr id="0" name=""/>
        <dsp:cNvSpPr/>
      </dsp:nvSpPr>
      <dsp:spPr>
        <a:xfrm>
          <a:off x="115819" y="930612"/>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Informations CDCE</a:t>
          </a:r>
        </a:p>
      </dsp:txBody>
      <dsp:txXfrm>
        <a:off x="115819" y="930612"/>
        <a:ext cx="1683272" cy="761410"/>
      </dsp:txXfrm>
    </dsp:sp>
    <dsp:sp modelId="{26C10FC6-4075-46AF-8656-56F19BE5D931}">
      <dsp:nvSpPr>
        <dsp:cNvPr id="0" name=""/>
        <dsp:cNvSpPr/>
      </dsp:nvSpPr>
      <dsp:spPr>
        <a:xfrm>
          <a:off x="957456" y="1692022"/>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D28A01B-B715-463C-BB65-975C2F70C8CE}">
      <dsp:nvSpPr>
        <dsp:cNvPr id="0" name=""/>
        <dsp:cNvSpPr/>
      </dsp:nvSpPr>
      <dsp:spPr>
        <a:xfrm>
          <a:off x="1148737" y="1910348"/>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10:00</a:t>
          </a:r>
        </a:p>
      </dsp:txBody>
      <dsp:txXfrm>
        <a:off x="1148737" y="1910348"/>
        <a:ext cx="1530248" cy="616769"/>
      </dsp:txXfrm>
    </dsp:sp>
    <dsp:sp modelId="{02638E5D-49EC-4296-8BAF-6DDDFF4AA882}">
      <dsp:nvSpPr>
        <dsp:cNvPr id="0" name=""/>
        <dsp:cNvSpPr/>
      </dsp:nvSpPr>
      <dsp:spPr>
        <a:xfrm>
          <a:off x="1072224" y="3766115"/>
          <a:ext cx="1683272" cy="1142115"/>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Interventions</a:t>
          </a:r>
        </a:p>
        <a:p>
          <a:pPr marL="57150" lvl="1" indent="-57150" algn="l" defTabSz="488950">
            <a:lnSpc>
              <a:spcPct val="90000"/>
            </a:lnSpc>
            <a:spcBef>
              <a:spcPct val="0"/>
            </a:spcBef>
            <a:spcAft>
              <a:spcPct val="15000"/>
            </a:spcAft>
            <a:buChar char="•"/>
          </a:pPr>
          <a:r>
            <a:rPr lang="en-US" sz="1100" kern="1200"/>
            <a:t>Prix Juste Producteur (principe du label)</a:t>
          </a:r>
        </a:p>
        <a:p>
          <a:pPr marL="57150" lvl="1" indent="-57150" algn="l" defTabSz="488950">
            <a:lnSpc>
              <a:spcPct val="90000"/>
            </a:lnSpc>
            <a:spcBef>
              <a:spcPct val="0"/>
            </a:spcBef>
            <a:spcAft>
              <a:spcPct val="15000"/>
            </a:spcAft>
            <a:buChar char="•"/>
          </a:pPr>
          <a:r>
            <a:rPr lang="en-US" sz="1100" kern="1200"/>
            <a:t>Terre en vue (terres publiques)</a:t>
          </a:r>
        </a:p>
      </dsp:txBody>
      <dsp:txXfrm>
        <a:off x="1072224" y="3766115"/>
        <a:ext cx="1683272" cy="1142115"/>
      </dsp:txXfrm>
    </dsp:sp>
    <dsp:sp modelId="{BBD2806B-D636-404E-9F76-89A592DDA60C}">
      <dsp:nvSpPr>
        <dsp:cNvPr id="0" name=""/>
        <dsp:cNvSpPr/>
      </dsp:nvSpPr>
      <dsp:spPr>
        <a:xfrm>
          <a:off x="1913861" y="2838231"/>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24457A9-AB77-4705-9081-4F8D1E4CD65C}">
      <dsp:nvSpPr>
        <dsp:cNvPr id="0" name=""/>
        <dsp:cNvSpPr/>
      </dsp:nvSpPr>
      <dsp:spPr>
        <a:xfrm>
          <a:off x="889229"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A66D1B57-1A79-44CA-8631-B414A23FF39A}">
      <dsp:nvSpPr>
        <dsp:cNvPr id="0" name=""/>
        <dsp:cNvSpPr/>
      </dsp:nvSpPr>
      <dsp:spPr>
        <a:xfrm>
          <a:off x="1845634"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3ECF83D9-5FE8-40F2-BD2F-B73FDA359481}">
      <dsp:nvSpPr>
        <dsp:cNvPr id="0" name=""/>
        <dsp:cNvSpPr/>
      </dsp:nvSpPr>
      <dsp:spPr>
        <a:xfrm>
          <a:off x="2105142" y="2931020"/>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11:00</a:t>
          </a:r>
        </a:p>
      </dsp:txBody>
      <dsp:txXfrm>
        <a:off x="2105142" y="2931020"/>
        <a:ext cx="1530248" cy="616769"/>
      </dsp:txXfrm>
    </dsp:sp>
    <dsp:sp modelId="{986B02D5-3226-4FD0-8CE1-10BD3978CB59}">
      <dsp:nvSpPr>
        <dsp:cNvPr id="0" name=""/>
        <dsp:cNvSpPr/>
      </dsp:nvSpPr>
      <dsp:spPr>
        <a:xfrm>
          <a:off x="2028629" y="930612"/>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Pause</a:t>
          </a:r>
        </a:p>
      </dsp:txBody>
      <dsp:txXfrm>
        <a:off x="2028629" y="930612"/>
        <a:ext cx="1683272" cy="761410"/>
      </dsp:txXfrm>
    </dsp:sp>
    <dsp:sp modelId="{514E8C30-35FE-46CB-B42D-447735684423}">
      <dsp:nvSpPr>
        <dsp:cNvPr id="0" name=""/>
        <dsp:cNvSpPr/>
      </dsp:nvSpPr>
      <dsp:spPr>
        <a:xfrm>
          <a:off x="2870266" y="1692022"/>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847A9C2F-EDED-4C17-9D57-30C101DF7066}">
      <dsp:nvSpPr>
        <dsp:cNvPr id="0" name=""/>
        <dsp:cNvSpPr/>
      </dsp:nvSpPr>
      <dsp:spPr>
        <a:xfrm>
          <a:off x="3061547" y="1910348"/>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11:15</a:t>
          </a:r>
        </a:p>
      </dsp:txBody>
      <dsp:txXfrm>
        <a:off x="3061547" y="1910348"/>
        <a:ext cx="1530248" cy="616769"/>
      </dsp:txXfrm>
    </dsp:sp>
    <dsp:sp modelId="{5C6EE01D-335C-4964-9262-4AACCE3CA1CF}">
      <dsp:nvSpPr>
        <dsp:cNvPr id="0" name=""/>
        <dsp:cNvSpPr/>
      </dsp:nvSpPr>
      <dsp:spPr>
        <a:xfrm>
          <a:off x="2985034" y="3766115"/>
          <a:ext cx="1683272" cy="1570408"/>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Interventions</a:t>
          </a:r>
        </a:p>
        <a:p>
          <a:pPr marL="57150" lvl="1" indent="-57150" algn="l" defTabSz="488950">
            <a:lnSpc>
              <a:spcPct val="90000"/>
            </a:lnSpc>
            <a:spcBef>
              <a:spcPct val="0"/>
            </a:spcBef>
            <a:spcAft>
              <a:spcPct val="15000"/>
            </a:spcAft>
            <a:buChar char="•"/>
          </a:pPr>
          <a:r>
            <a:rPr lang="en-US" sz="1100" kern="1200"/>
            <a:t>Oxfam-Magasins du monde (étude agroécologie)</a:t>
          </a:r>
        </a:p>
        <a:p>
          <a:pPr marL="57150" lvl="1" indent="-57150" algn="l" defTabSz="488950">
            <a:lnSpc>
              <a:spcPct val="90000"/>
            </a:lnSpc>
            <a:spcBef>
              <a:spcPct val="0"/>
            </a:spcBef>
            <a:spcAft>
              <a:spcPct val="15000"/>
            </a:spcAft>
            <a:buChar char="•"/>
          </a:pPr>
          <a:r>
            <a:rPr lang="en-US" sz="1100" kern="1200"/>
            <a:t>TDC – Enabel (consommation responsable en Belgique)</a:t>
          </a:r>
        </a:p>
      </dsp:txBody>
      <dsp:txXfrm>
        <a:off x="2985034" y="3766115"/>
        <a:ext cx="1683272" cy="1570408"/>
      </dsp:txXfrm>
    </dsp:sp>
    <dsp:sp modelId="{BF65B1E9-5198-4806-B5C7-D0C15790D922}">
      <dsp:nvSpPr>
        <dsp:cNvPr id="0" name=""/>
        <dsp:cNvSpPr/>
      </dsp:nvSpPr>
      <dsp:spPr>
        <a:xfrm>
          <a:off x="3826671" y="2838231"/>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EA4729B-1C1F-4573-BEE9-BB2F955E2DE7}">
      <dsp:nvSpPr>
        <dsp:cNvPr id="0" name=""/>
        <dsp:cNvSpPr/>
      </dsp:nvSpPr>
      <dsp:spPr>
        <a:xfrm>
          <a:off x="2802039"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C31DE8B5-BECF-479E-A33A-EFC60BF5FCBE}">
      <dsp:nvSpPr>
        <dsp:cNvPr id="0" name=""/>
        <dsp:cNvSpPr/>
      </dsp:nvSpPr>
      <dsp:spPr>
        <a:xfrm>
          <a:off x="3758444"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9C1E6B3B-DFE6-4571-864D-D615D6D7EEA1}">
      <dsp:nvSpPr>
        <dsp:cNvPr id="0" name=""/>
        <dsp:cNvSpPr/>
      </dsp:nvSpPr>
      <dsp:spPr>
        <a:xfrm>
          <a:off x="4017952" y="2931020"/>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12:15</a:t>
          </a:r>
        </a:p>
      </dsp:txBody>
      <dsp:txXfrm>
        <a:off x="4017952" y="2931020"/>
        <a:ext cx="1530248" cy="616769"/>
      </dsp:txXfrm>
    </dsp:sp>
    <dsp:sp modelId="{BB838F32-631D-4B99-BE67-F2F147EB9A94}">
      <dsp:nvSpPr>
        <dsp:cNvPr id="0" name=""/>
        <dsp:cNvSpPr/>
      </dsp:nvSpPr>
      <dsp:spPr>
        <a:xfrm>
          <a:off x="3941440" y="930612"/>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Lunch</a:t>
          </a:r>
        </a:p>
      </dsp:txBody>
      <dsp:txXfrm>
        <a:off x="3941440" y="930612"/>
        <a:ext cx="1683272" cy="761410"/>
      </dsp:txXfrm>
    </dsp:sp>
    <dsp:sp modelId="{414ED3B0-7E80-4F71-8AC9-B44A35237B7E}">
      <dsp:nvSpPr>
        <dsp:cNvPr id="0" name=""/>
        <dsp:cNvSpPr/>
      </dsp:nvSpPr>
      <dsp:spPr>
        <a:xfrm>
          <a:off x="4783076" y="1692022"/>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435E29F-CCDD-4FAD-AA03-200B6F2EAAB9}">
      <dsp:nvSpPr>
        <dsp:cNvPr id="0" name=""/>
        <dsp:cNvSpPr/>
      </dsp:nvSpPr>
      <dsp:spPr>
        <a:xfrm>
          <a:off x="4974357" y="1910348"/>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13:15</a:t>
          </a:r>
        </a:p>
      </dsp:txBody>
      <dsp:txXfrm>
        <a:off x="4974357" y="1910348"/>
        <a:ext cx="1530248" cy="616769"/>
      </dsp:txXfrm>
    </dsp:sp>
    <dsp:sp modelId="{0D79B3AA-21AC-4552-BE21-C562FCA23A95}">
      <dsp:nvSpPr>
        <dsp:cNvPr id="0" name=""/>
        <dsp:cNvSpPr/>
      </dsp:nvSpPr>
      <dsp:spPr>
        <a:xfrm>
          <a:off x="4897845" y="3766115"/>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Atelier 1</a:t>
          </a:r>
        </a:p>
      </dsp:txBody>
      <dsp:txXfrm>
        <a:off x="4897845" y="3766115"/>
        <a:ext cx="1683272" cy="761410"/>
      </dsp:txXfrm>
    </dsp:sp>
    <dsp:sp modelId="{B3AB54E4-4E84-4C05-AEB0-26692374A112}">
      <dsp:nvSpPr>
        <dsp:cNvPr id="0" name=""/>
        <dsp:cNvSpPr/>
      </dsp:nvSpPr>
      <dsp:spPr>
        <a:xfrm>
          <a:off x="5739481" y="2838231"/>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D6756EC-EB59-4C44-93A0-64896BEC023F}">
      <dsp:nvSpPr>
        <dsp:cNvPr id="0" name=""/>
        <dsp:cNvSpPr/>
      </dsp:nvSpPr>
      <dsp:spPr>
        <a:xfrm>
          <a:off x="4714849"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EA3F9313-1DB0-498B-95BF-021E8570C085}">
      <dsp:nvSpPr>
        <dsp:cNvPr id="0" name=""/>
        <dsp:cNvSpPr/>
      </dsp:nvSpPr>
      <dsp:spPr>
        <a:xfrm>
          <a:off x="5671254"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46D264F1-23EB-4446-BDA4-36D5B05994B7}">
      <dsp:nvSpPr>
        <dsp:cNvPr id="0" name=""/>
        <dsp:cNvSpPr/>
      </dsp:nvSpPr>
      <dsp:spPr>
        <a:xfrm>
          <a:off x="5930762" y="2931020"/>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14:40</a:t>
          </a:r>
        </a:p>
      </dsp:txBody>
      <dsp:txXfrm>
        <a:off x="5930762" y="2931020"/>
        <a:ext cx="1530248" cy="616769"/>
      </dsp:txXfrm>
    </dsp:sp>
    <dsp:sp modelId="{5B6038BE-43DD-4C02-9AB6-66EE16597383}">
      <dsp:nvSpPr>
        <dsp:cNvPr id="0" name=""/>
        <dsp:cNvSpPr/>
      </dsp:nvSpPr>
      <dsp:spPr>
        <a:xfrm>
          <a:off x="5854250" y="930612"/>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Atelier 2</a:t>
          </a:r>
        </a:p>
      </dsp:txBody>
      <dsp:txXfrm>
        <a:off x="5854250" y="930612"/>
        <a:ext cx="1683272" cy="761410"/>
      </dsp:txXfrm>
    </dsp:sp>
    <dsp:sp modelId="{0BB3126B-8684-4817-9078-F624ADBEBA99}">
      <dsp:nvSpPr>
        <dsp:cNvPr id="0" name=""/>
        <dsp:cNvSpPr/>
      </dsp:nvSpPr>
      <dsp:spPr>
        <a:xfrm>
          <a:off x="6695886" y="1692022"/>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9909B1D-7FCD-43CB-9533-F65852A776C9}">
      <dsp:nvSpPr>
        <dsp:cNvPr id="0" name=""/>
        <dsp:cNvSpPr/>
      </dsp:nvSpPr>
      <dsp:spPr>
        <a:xfrm>
          <a:off x="6887167" y="1910348"/>
          <a:ext cx="1530248" cy="6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16:00</a:t>
          </a:r>
        </a:p>
      </dsp:txBody>
      <dsp:txXfrm>
        <a:off x="6887167" y="1910348"/>
        <a:ext cx="1530248" cy="616769"/>
      </dsp:txXfrm>
    </dsp:sp>
    <dsp:sp modelId="{2D45AACE-049F-45D5-AC5D-6259488197F3}">
      <dsp:nvSpPr>
        <dsp:cNvPr id="0" name=""/>
        <dsp:cNvSpPr/>
      </dsp:nvSpPr>
      <dsp:spPr>
        <a:xfrm>
          <a:off x="6810655" y="3766115"/>
          <a:ext cx="1683272" cy="76141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Clôture</a:t>
          </a:r>
        </a:p>
      </dsp:txBody>
      <dsp:txXfrm>
        <a:off x="6810655" y="3766115"/>
        <a:ext cx="1683272" cy="761410"/>
      </dsp:txXfrm>
    </dsp:sp>
    <dsp:sp modelId="{B9278B24-62E9-4FA1-9C10-1007C1D4766A}">
      <dsp:nvSpPr>
        <dsp:cNvPr id="0" name=""/>
        <dsp:cNvSpPr/>
      </dsp:nvSpPr>
      <dsp:spPr>
        <a:xfrm>
          <a:off x="7652291" y="2838231"/>
          <a:ext cx="0" cy="927883"/>
        </a:xfrm>
        <a:prstGeom prst="line">
          <a:avLst/>
        </a:prstGeom>
        <a:solidFill>
          <a:schemeClr val="accent1">
            <a:hueOff val="0"/>
            <a:satOff val="0"/>
            <a:lumOff val="0"/>
            <a:alphaOff val="0"/>
          </a:schemeClr>
        </a:solidFill>
        <a:ln w="6350" cap="flat" cmpd="sng" algn="in">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5148C48-5CE9-41DD-BD83-8842C8B99BA0}">
      <dsp:nvSpPr>
        <dsp:cNvPr id="0" name=""/>
        <dsp:cNvSpPr/>
      </dsp:nvSpPr>
      <dsp:spPr>
        <a:xfrm>
          <a:off x="6627660"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 modelId="{7F7B26F6-7CB8-4EB6-91B7-22A2EA5AD963}">
      <dsp:nvSpPr>
        <dsp:cNvPr id="0" name=""/>
        <dsp:cNvSpPr/>
      </dsp:nvSpPr>
      <dsp:spPr>
        <a:xfrm>
          <a:off x="7584065" y="2660842"/>
          <a:ext cx="136453" cy="136453"/>
        </a:xfrm>
        <a:prstGeom prst="ellipse">
          <a:avLst/>
        </a:prstGeom>
        <a:solidFill>
          <a:schemeClr val="lt1">
            <a:alpha val="90000"/>
            <a:hueOff val="0"/>
            <a:satOff val="0"/>
            <a:lumOff val="0"/>
            <a:alphaOff val="0"/>
          </a:schemeClr>
        </a:solidFill>
        <a:ln w="12700" cap="flat" cmpd="sng" algn="in">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CF2B3BAD-1090-4843-88A2-ACD58FD0EDFA}" type="datetimeFigureOut">
              <a:rPr lang="fr-BE" smtClean="0"/>
              <a:t>05-06-24</a:t>
            </a:fld>
            <a:endParaRPr lang="fr-BE"/>
          </a:p>
        </p:txBody>
      </p:sp>
      <p:sp>
        <p:nvSpPr>
          <p:cNvPr id="4" name="Espace réservé de l'image des diapositives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0B4643B2-3B93-4000-A320-08817093239C}" type="slidenum">
              <a:rPr lang="fr-BE" smtClean="0"/>
              <a:t>‹N°›</a:t>
            </a:fld>
            <a:endParaRPr lang="fr-BE"/>
          </a:p>
        </p:txBody>
      </p:sp>
    </p:spTree>
    <p:extLst>
      <p:ext uri="{BB962C8B-B14F-4D97-AF65-F5344CB8AC3E}">
        <p14:creationId xmlns:p14="http://schemas.microsoft.com/office/powerpoint/2010/main" val="136408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4</a:t>
            </a:fld>
            <a:endParaRPr lang="fr-BE"/>
          </a:p>
        </p:txBody>
      </p:sp>
    </p:spTree>
    <p:extLst>
      <p:ext uri="{BB962C8B-B14F-4D97-AF65-F5344CB8AC3E}">
        <p14:creationId xmlns:p14="http://schemas.microsoft.com/office/powerpoint/2010/main" val="350602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7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Tout ce matériel digital sera disponible dans un toolkit que nous vous enverrons par mail et que vous pourrez partager avec vos partenaires locaux</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22</a:t>
            </a:fld>
            <a:endParaRPr lang="fr-BE"/>
          </a:p>
        </p:txBody>
      </p:sp>
    </p:spTree>
    <p:extLst>
      <p:ext uri="{BB962C8B-B14F-4D97-AF65-F5344CB8AC3E}">
        <p14:creationId xmlns:p14="http://schemas.microsoft.com/office/powerpoint/2010/main" val="373306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23</a:t>
            </a:fld>
            <a:endParaRPr lang="fr-BE"/>
          </a:p>
        </p:txBody>
      </p:sp>
    </p:spTree>
    <p:extLst>
      <p:ext uri="{BB962C8B-B14F-4D97-AF65-F5344CB8AC3E}">
        <p14:creationId xmlns:p14="http://schemas.microsoft.com/office/powerpoint/2010/main" val="1021705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S’inscrivent via un formulaire de participation. Nous mettrons une « deadline » mais bien sûr nous sommes tout à fait ouvert et prévoirons du matériel supplémentaire pour les communes qui souhaitent participer à cette campagne même après la période d’inscription. Cette période d’inscription est surtout utile pour savoir vers quelle quantité de matériel nous devront faire produire.</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24</a:t>
            </a:fld>
            <a:endParaRPr lang="fr-BE"/>
          </a:p>
        </p:txBody>
      </p:sp>
    </p:spTree>
    <p:extLst>
      <p:ext uri="{BB962C8B-B14F-4D97-AF65-F5344CB8AC3E}">
        <p14:creationId xmlns:p14="http://schemas.microsoft.com/office/powerpoint/2010/main" val="298347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Pour les communes et les partenaires participants, sont prévus deux documents pour comprendre la campagne et comment l’expliquer aux citoyens et citoyennes.</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26</a:t>
            </a:fld>
            <a:endParaRPr lang="fr-BE"/>
          </a:p>
        </p:txBody>
      </p:sp>
    </p:spTree>
    <p:extLst>
      <p:ext uri="{BB962C8B-B14F-4D97-AF65-F5344CB8AC3E}">
        <p14:creationId xmlns:p14="http://schemas.microsoft.com/office/powerpoint/2010/main" val="83062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42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vendredi 4 octobre 2024, nous avons invité le personnel local et les citoyens intéressés de tous les Faire </a:t>
            </a:r>
            <a:r>
              <a:rPr lang="fr-FR" dirty="0" err="1"/>
              <a:t>Gemeenten</a:t>
            </a:r>
            <a:r>
              <a:rPr lang="fr-FR" dirty="0"/>
              <a:t> flamands à Anvers pour la troisième édition du </a:t>
            </a:r>
            <a:r>
              <a:rPr lang="fr-FR" dirty="0" err="1"/>
              <a:t>Trefdag</a:t>
            </a:r>
            <a:r>
              <a:rPr lang="fr-FR" dirty="0"/>
              <a:t> !Le </a:t>
            </a:r>
            <a:r>
              <a:rPr lang="fr-FR" dirty="0" err="1"/>
              <a:t>Trefdag</a:t>
            </a:r>
            <a:r>
              <a:rPr lang="fr-FR" dirty="0"/>
              <a:t> Faire </a:t>
            </a:r>
            <a:r>
              <a:rPr lang="fr-FR" dirty="0" err="1"/>
              <a:t>Gemeenten</a:t>
            </a:r>
            <a:r>
              <a:rPr lang="fr-FR" dirty="0"/>
              <a:t> annuel rassemble toutes les personnes impliquées dans la campagne pour découvrir, inspirer, créer des réseaux et regarder vers l'avenir. Vous y trouverez des idées fraîches, de nouvelles perspectives et des exemples concrets pour rajeunir, élargir, renouveler ou relier la campagne locale à d'autres thèmes de durabilité dans votre municipalité ou ville de faire. Et il y aura beaucoup de temps et d'espace pour nouer des contacts les uns avec les autres !Jeunes et moins jeunes, bénévoles engagés et citoyens intéressés, membres du collège des échevins, fonctionnaires : chacun y trouvera son compte.</a:t>
            </a:r>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31</a:t>
            </a:fld>
            <a:endParaRPr lang="fr-BE"/>
          </a:p>
        </p:txBody>
      </p:sp>
    </p:spTree>
    <p:extLst>
      <p:ext uri="{BB962C8B-B14F-4D97-AF65-F5344CB8AC3E}">
        <p14:creationId xmlns:p14="http://schemas.microsoft.com/office/powerpoint/2010/main" val="88417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6</a:t>
            </a:fld>
            <a:endParaRPr lang="fr-BE"/>
          </a:p>
        </p:txBody>
      </p:sp>
    </p:spTree>
    <p:extLst>
      <p:ext uri="{BB962C8B-B14F-4D97-AF65-F5344CB8AC3E}">
        <p14:creationId xmlns:p14="http://schemas.microsoft.com/office/powerpoint/2010/main" val="116070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2023 à Glarus en Suisse</a:t>
            </a:r>
          </a:p>
          <a:p>
            <a:r>
              <a:rPr lang="fr-BE" dirty="0"/>
              <a:t>2024 à </a:t>
            </a:r>
            <a:r>
              <a:rPr lang="fr-BE" dirty="0" err="1"/>
              <a:t>Drakenstein</a:t>
            </a:r>
            <a:r>
              <a:rPr lang="fr-BE" dirty="0"/>
              <a:t> en Afrique du Sud du 20 au 22 septembre</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7</a:t>
            </a:fld>
            <a:endParaRPr lang="fr-BE"/>
          </a:p>
        </p:txBody>
      </p:sp>
    </p:spTree>
    <p:extLst>
      <p:ext uri="{BB962C8B-B14F-4D97-AF65-F5344CB8AC3E}">
        <p14:creationId xmlns:p14="http://schemas.microsoft.com/office/powerpoint/2010/main" val="416296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9</a:t>
            </a:fld>
            <a:endParaRPr lang="fr-BE"/>
          </a:p>
        </p:txBody>
      </p:sp>
    </p:spTree>
    <p:extLst>
      <p:ext uri="{BB962C8B-B14F-4D97-AF65-F5344CB8AC3E}">
        <p14:creationId xmlns:p14="http://schemas.microsoft.com/office/powerpoint/2010/main" val="295393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15</a:t>
            </a:fld>
            <a:endParaRPr lang="fr-BE"/>
          </a:p>
        </p:txBody>
      </p:sp>
    </p:spTree>
    <p:extLst>
      <p:ext uri="{BB962C8B-B14F-4D97-AF65-F5344CB8AC3E}">
        <p14:creationId xmlns:p14="http://schemas.microsoft.com/office/powerpoint/2010/main" val="165940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citoyens et citoyennes pourront voter pendant 1 mois (octobre) </a:t>
            </a:r>
          </a:p>
          <a:p>
            <a:r>
              <a:rPr lang="fr-BE" dirty="0"/>
              <a:t>Lieux et évènements différents, l’occasion aussi lors de vos actions menées lors de la semaine du commerce équitable d’utiliser cette campagne et le matériel de visibilité que nous vous fournissons. C’est l’occasion d’aborder aussi vos partenaires de la campagne, de la commune, pour leur proposer de participer et recevoir le matériel.</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16</a:t>
            </a:fld>
            <a:endParaRPr lang="fr-BE"/>
          </a:p>
        </p:txBody>
      </p:sp>
    </p:spTree>
    <p:extLst>
      <p:ext uri="{BB962C8B-B14F-4D97-AF65-F5344CB8AC3E}">
        <p14:creationId xmlns:p14="http://schemas.microsoft.com/office/powerpoint/2010/main" val="118452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1E726-9247-4B66-893B-8C85E1BD2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3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Avec FTB nous vous préparerons et vous mettrons à disposition du matériel et des textes de communication pour un communiqué de presse, un article dans le bulletin communal et/ou sur les sites internet et réseaux sociaux.</a:t>
            </a:r>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18</a:t>
            </a:fld>
            <a:endParaRPr lang="fr-BE"/>
          </a:p>
        </p:txBody>
      </p:sp>
    </p:spTree>
    <p:extLst>
      <p:ext uri="{BB962C8B-B14F-4D97-AF65-F5344CB8AC3E}">
        <p14:creationId xmlns:p14="http://schemas.microsoft.com/office/powerpoint/2010/main" val="8672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B4643B2-3B93-4000-A320-08817093239C}" type="slidenum">
              <a:rPr lang="fr-BE" smtClean="0"/>
              <a:t>19</a:t>
            </a:fld>
            <a:endParaRPr lang="fr-BE"/>
          </a:p>
        </p:txBody>
      </p:sp>
    </p:spTree>
    <p:extLst>
      <p:ext uri="{BB962C8B-B14F-4D97-AF65-F5344CB8AC3E}">
        <p14:creationId xmlns:p14="http://schemas.microsoft.com/office/powerpoint/2010/main" val="93948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2C6EAB8-ADAE-4E2D-B1E8-21E987A2F16D}" type="datetimeFigureOut">
              <a:rPr lang="fr-BE" smtClean="0"/>
              <a:t>05-06-24</a:t>
            </a:fld>
            <a:endParaRPr lang="fr-BE"/>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r-BE"/>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5AC767A-B935-4F14-BCCC-CD0A18525271}" type="slidenum">
              <a:rPr lang="fr-BE" smtClean="0"/>
              <a:t>‹N°›</a:t>
            </a:fld>
            <a:endParaRPr lang="fr-BE"/>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036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C6EAB8-ADAE-4E2D-B1E8-21E987A2F16D}" type="datetimeFigureOut">
              <a:rPr lang="fr-BE" smtClean="0"/>
              <a:t>05-06-24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345983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C6EAB8-ADAE-4E2D-B1E8-21E987A2F16D}" type="datetimeFigureOut">
              <a:rPr lang="fr-BE" smtClean="0"/>
              <a:t>05-06-24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1403930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er slide TITRE + image">
    <p:bg>
      <p:bgRef idx="1001">
        <a:schemeClr val="bg1"/>
      </p:bgRef>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EB98851-C707-8B1A-09C5-B07675EC3147}"/>
              </a:ext>
            </a:extLst>
          </p:cNvPr>
          <p:cNvSpPr>
            <a:spLocks noGrp="1"/>
          </p:cNvSpPr>
          <p:nvPr>
            <p:ph sz="half" idx="2"/>
          </p:nvPr>
        </p:nvSpPr>
        <p:spPr>
          <a:xfrm>
            <a:off x="6072000" y="0"/>
            <a:ext cx="6120000" cy="6858000"/>
          </a:xfrm>
        </p:spPr>
        <p:txBody>
          <a:bodyPr anchor="t"/>
          <a:lstStyle>
            <a:lvl1pPr marL="0" indent="0" algn="ctr">
              <a:buNone/>
              <a:defRPr/>
            </a:lvl1pPr>
          </a:lstStyle>
          <a:p>
            <a:pPr lvl="0"/>
            <a:endParaRPr lang="nl-BE"/>
          </a:p>
        </p:txBody>
      </p:sp>
      <p:pic>
        <p:nvPicPr>
          <p:cNvPr id="3" name="Picture 2" descr="A blue and green logo&#10;&#10;Description automatically generated">
            <a:extLst>
              <a:ext uri="{FF2B5EF4-FFF2-40B4-BE49-F238E27FC236}">
                <a16:creationId xmlns:a16="http://schemas.microsoft.com/office/drawing/2014/main" id="{43A542AF-8C54-C6BE-CD68-E928A6FE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12" name="Subtitle 2">
            <a:extLst>
              <a:ext uri="{FF2B5EF4-FFF2-40B4-BE49-F238E27FC236}">
                <a16:creationId xmlns:a16="http://schemas.microsoft.com/office/drawing/2014/main" id="{0A356C0A-BBBC-49D6-816C-95DA29D1A41E}"/>
              </a:ext>
            </a:extLst>
          </p:cNvPr>
          <p:cNvSpPr>
            <a:spLocks noGrp="1"/>
          </p:cNvSpPr>
          <p:nvPr>
            <p:ph type="subTitle" idx="1" hasCustomPrompt="1"/>
          </p:nvPr>
        </p:nvSpPr>
        <p:spPr>
          <a:xfrm>
            <a:off x="360393" y="1819563"/>
            <a:ext cx="5376190"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tx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0329538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BAEB"/>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2DF5E3-FD45-3484-3C53-89486CA366F7}"/>
              </a:ext>
            </a:extLst>
          </p:cNvPr>
          <p:cNvSpPr>
            <a:spLocks noGrp="1"/>
          </p:cNvSpPr>
          <p:nvPr>
            <p:ph type="subTitle" idx="10" hasCustomPrompt="1"/>
          </p:nvPr>
        </p:nvSpPr>
        <p:spPr>
          <a:xfrm>
            <a:off x="785091" y="832486"/>
            <a:ext cx="10611902" cy="481093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b="1">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2" name="Picture 1" descr="A blue and green logo&#10;&#10;Description automatically generated">
            <a:extLst>
              <a:ext uri="{FF2B5EF4-FFF2-40B4-BE49-F238E27FC236}">
                <a16:creationId xmlns:a16="http://schemas.microsoft.com/office/drawing/2014/main" id="{C9F59E44-4B6B-1041-ED2E-ED9F0A00F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45239964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p:bg>
      <p:bgPr>
        <a:solidFill>
          <a:srgbClr val="00BAEB"/>
        </a:solidFill>
        <a:effectLst/>
      </p:bgPr>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D6007EC5-7EA6-8506-C3C5-46383AE893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5" name="Subtitle 2">
            <a:extLst>
              <a:ext uri="{FF2B5EF4-FFF2-40B4-BE49-F238E27FC236}">
                <a16:creationId xmlns:a16="http://schemas.microsoft.com/office/drawing/2014/main" id="{617C2916-310E-BA89-1044-31D7FEFD4A5B}"/>
              </a:ext>
            </a:extLst>
          </p:cNvPr>
          <p:cNvSpPr>
            <a:spLocks noGrp="1"/>
          </p:cNvSpPr>
          <p:nvPr>
            <p:ph type="subTitle" idx="10" hasCustomPrompt="1"/>
          </p:nvPr>
        </p:nvSpPr>
        <p:spPr>
          <a:xfrm>
            <a:off x="795005" y="2879437"/>
            <a:ext cx="10611902" cy="1099128"/>
          </a:xfrm>
          <a:prstGeom prst="rect">
            <a:avLst/>
          </a:prstGeom>
        </p:spPr>
        <p:txBody>
          <a:bodyPr anchor="ctr">
            <a:noAutofit/>
          </a:bodyPr>
          <a:lstStyle>
            <a:lvl1pPr marL="169862" indent="0" algn="l">
              <a:lnSpc>
                <a:spcPct val="100000"/>
              </a:lnSpc>
              <a:spcBef>
                <a:spcPts val="1800"/>
              </a:spcBef>
              <a:spcAft>
                <a:spcPts val="0"/>
              </a:spcAft>
              <a:buSzPct val="75000"/>
              <a:buFontTx/>
              <a:buNone/>
              <a:defRPr sz="3600" b="1">
                <a:solidFill>
                  <a:schemeClr val="tx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5282209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noir + logo">
    <p:bg>
      <p:bgRef idx="1001">
        <a:schemeClr val="bg1"/>
      </p:bgRef>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D5246F57-C1BB-848A-758A-6DE8914C6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17244733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noi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3225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oc noir + ill">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ue and green logo&#10;&#10;Description automatically generated">
            <a:extLst>
              <a:ext uri="{FF2B5EF4-FFF2-40B4-BE49-F238E27FC236}">
                <a16:creationId xmlns:a16="http://schemas.microsoft.com/office/drawing/2014/main" id="{B5CD77DD-555A-3D65-A36A-1AE27BA52A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DBBCB708-CC62-9E0D-0876-B2097A2530B0}"/>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1809756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oc noir + Pictur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ontent Placeholder 3">
            <a:extLst>
              <a:ext uri="{FF2B5EF4-FFF2-40B4-BE49-F238E27FC236}">
                <a16:creationId xmlns:a16="http://schemas.microsoft.com/office/drawing/2014/main" id="{C202B3BC-A23F-0657-8054-2962495B7F43}"/>
              </a:ext>
            </a:extLst>
          </p:cNvPr>
          <p:cNvSpPr>
            <a:spLocks noGrp="1"/>
          </p:cNvSpPr>
          <p:nvPr>
            <p:ph sz="half" idx="2" hasCustomPrompt="1"/>
          </p:nvPr>
        </p:nvSpPr>
        <p:spPr>
          <a:xfrm>
            <a:off x="5264458" y="0"/>
            <a:ext cx="6927542" cy="6858000"/>
          </a:xfrm>
        </p:spPr>
        <p:txBody>
          <a:bodyPr anchor="t"/>
          <a:lstStyle>
            <a:lvl1pPr marL="0" indent="0" algn="ctr">
              <a:buNone/>
              <a:defRPr/>
            </a:lvl1pPr>
          </a:lstStyle>
          <a:p>
            <a:pPr lvl="0"/>
            <a:r>
              <a:rPr lang="en-US"/>
              <a:t>Click to edit photo</a:t>
            </a:r>
            <a:endParaRPr lang="nl-BE"/>
          </a:p>
        </p:txBody>
      </p:sp>
      <p:pic>
        <p:nvPicPr>
          <p:cNvPr id="5" name="Picture 4" descr="A blue and green logo&#10;&#10;Description automatically generated">
            <a:extLst>
              <a:ext uri="{FF2B5EF4-FFF2-40B4-BE49-F238E27FC236}">
                <a16:creationId xmlns:a16="http://schemas.microsoft.com/office/drawing/2014/main" id="{4204854F-0E32-98C6-3700-97DED72C3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183F197F-4A15-F55F-C4BD-352BAA502C58}"/>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78175093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oc noir BANAN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aphic 3">
            <a:extLst>
              <a:ext uri="{FF2B5EF4-FFF2-40B4-BE49-F238E27FC236}">
                <a16:creationId xmlns:a16="http://schemas.microsoft.com/office/drawing/2014/main" id="{2C299744-571E-BCCD-AF10-DD662DE3D0E4}"/>
              </a:ext>
            </a:extLst>
          </p:cNvPr>
          <p:cNvGrpSpPr/>
          <p:nvPr userDrawn="1"/>
        </p:nvGrpSpPr>
        <p:grpSpPr>
          <a:xfrm>
            <a:off x="1283855" y="5992072"/>
            <a:ext cx="473924" cy="548778"/>
            <a:chOff x="2106911" y="1472119"/>
            <a:chExt cx="420658" cy="487099"/>
          </a:xfrm>
          <a:solidFill>
            <a:schemeClr val="bg1"/>
          </a:solidFill>
        </p:grpSpPr>
        <p:sp>
          <p:nvSpPr>
            <p:cNvPr id="5" name="Graphic 3">
              <a:extLst>
                <a:ext uri="{FF2B5EF4-FFF2-40B4-BE49-F238E27FC236}">
                  <a16:creationId xmlns:a16="http://schemas.microsoft.com/office/drawing/2014/main" id="{2C624FBA-A646-A876-97A9-7ACEFEC2D176}"/>
                </a:ext>
              </a:extLst>
            </p:cNvPr>
            <p:cNvSpPr/>
            <p:nvPr/>
          </p:nvSpPr>
          <p:spPr>
            <a:xfrm>
              <a:off x="2280334" y="1519627"/>
              <a:ext cx="56848" cy="64320"/>
            </a:xfrm>
            <a:custGeom>
              <a:avLst/>
              <a:gdLst>
                <a:gd name="connsiteX0" fmla="*/ 1666 w 56848"/>
                <a:gd name="connsiteY0" fmla="*/ 34887 h 64320"/>
                <a:gd name="connsiteX1" fmla="*/ 17822 w 56848"/>
                <a:gd name="connsiteY1" fmla="*/ 42157 h 64320"/>
                <a:gd name="connsiteX2" fmla="*/ 19438 w 56848"/>
                <a:gd name="connsiteY2" fmla="*/ 43974 h 64320"/>
                <a:gd name="connsiteX3" fmla="*/ 25900 w 56848"/>
                <a:gd name="connsiteY3" fmla="*/ 62352 h 64320"/>
                <a:gd name="connsiteX4" fmla="*/ 30949 w 56848"/>
                <a:gd name="connsiteY4" fmla="*/ 62352 h 64320"/>
                <a:gd name="connsiteX5" fmla="*/ 37411 w 56848"/>
                <a:gd name="connsiteY5" fmla="*/ 43974 h 64320"/>
                <a:gd name="connsiteX6" fmla="*/ 39027 w 56848"/>
                <a:gd name="connsiteY6" fmla="*/ 42157 h 64320"/>
                <a:gd name="connsiteX7" fmla="*/ 55182 w 56848"/>
                <a:gd name="connsiteY7" fmla="*/ 34887 h 64320"/>
                <a:gd name="connsiteX8" fmla="*/ 55182 w 56848"/>
                <a:gd name="connsiteY8" fmla="*/ 29232 h 64320"/>
                <a:gd name="connsiteX9" fmla="*/ 39027 w 56848"/>
                <a:gd name="connsiteY9" fmla="*/ 21962 h 64320"/>
                <a:gd name="connsiteX10" fmla="*/ 37411 w 56848"/>
                <a:gd name="connsiteY10" fmla="*/ 20346 h 64320"/>
                <a:gd name="connsiteX11" fmla="*/ 30949 w 56848"/>
                <a:gd name="connsiteY11" fmla="*/ 1969 h 64320"/>
                <a:gd name="connsiteX12" fmla="*/ 25900 w 56848"/>
                <a:gd name="connsiteY12" fmla="*/ 1969 h 64320"/>
                <a:gd name="connsiteX13" fmla="*/ 19438 w 56848"/>
                <a:gd name="connsiteY13" fmla="*/ 20346 h 64320"/>
                <a:gd name="connsiteX14" fmla="*/ 17822 w 56848"/>
                <a:gd name="connsiteY14" fmla="*/ 21962 h 64320"/>
                <a:gd name="connsiteX15" fmla="*/ 1666 w 56848"/>
                <a:gd name="connsiteY15" fmla="*/ 29232 h 64320"/>
                <a:gd name="connsiteX16" fmla="*/ 1666 w 56848"/>
                <a:gd name="connsiteY16" fmla="*/ 34887 h 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8" h="64320">
                  <a:moveTo>
                    <a:pt x="1666" y="34887"/>
                  </a:moveTo>
                  <a:lnTo>
                    <a:pt x="17822" y="42157"/>
                  </a:lnTo>
                  <a:cubicBezTo>
                    <a:pt x="18428" y="42561"/>
                    <a:pt x="19034" y="43166"/>
                    <a:pt x="19438" y="43974"/>
                  </a:cubicBezTo>
                  <a:lnTo>
                    <a:pt x="25900" y="62352"/>
                  </a:lnTo>
                  <a:cubicBezTo>
                    <a:pt x="26910" y="64977"/>
                    <a:pt x="30141" y="64977"/>
                    <a:pt x="30949" y="62352"/>
                  </a:cubicBezTo>
                  <a:lnTo>
                    <a:pt x="37411" y="43974"/>
                  </a:lnTo>
                  <a:cubicBezTo>
                    <a:pt x="37613" y="43166"/>
                    <a:pt x="38219" y="42561"/>
                    <a:pt x="39027" y="42157"/>
                  </a:cubicBezTo>
                  <a:lnTo>
                    <a:pt x="55182" y="34887"/>
                  </a:lnTo>
                  <a:cubicBezTo>
                    <a:pt x="57404" y="33877"/>
                    <a:pt x="57404" y="30242"/>
                    <a:pt x="55182" y="29232"/>
                  </a:cubicBezTo>
                  <a:lnTo>
                    <a:pt x="39027" y="21962"/>
                  </a:lnTo>
                  <a:cubicBezTo>
                    <a:pt x="38421" y="21558"/>
                    <a:pt x="37815" y="20952"/>
                    <a:pt x="37411" y="20346"/>
                  </a:cubicBezTo>
                  <a:lnTo>
                    <a:pt x="30949" y="1969"/>
                  </a:lnTo>
                  <a:cubicBezTo>
                    <a:pt x="29939" y="-656"/>
                    <a:pt x="26708" y="-656"/>
                    <a:pt x="25900" y="1969"/>
                  </a:cubicBezTo>
                  <a:lnTo>
                    <a:pt x="19438" y="20346"/>
                  </a:lnTo>
                  <a:cubicBezTo>
                    <a:pt x="19236" y="21154"/>
                    <a:pt x="18630" y="21760"/>
                    <a:pt x="17822" y="21962"/>
                  </a:cubicBezTo>
                  <a:lnTo>
                    <a:pt x="1666" y="29232"/>
                  </a:lnTo>
                  <a:cubicBezTo>
                    <a:pt x="-555" y="30242"/>
                    <a:pt x="-555" y="33877"/>
                    <a:pt x="1666" y="34887"/>
                  </a:cubicBezTo>
                  <a:close/>
                </a:path>
              </a:pathLst>
            </a:custGeom>
            <a:grpFill/>
            <a:ln w="2019" cap="flat">
              <a:noFill/>
              <a:prstDash val="solid"/>
              <a:miter/>
            </a:ln>
          </p:spPr>
          <p:txBody>
            <a:bodyPr rtlCol="0" anchor="ctr"/>
            <a:lstStyle/>
            <a:p>
              <a:endParaRPr lang="en-US"/>
            </a:p>
          </p:txBody>
        </p:sp>
        <p:sp>
          <p:nvSpPr>
            <p:cNvPr id="6" name="Graphic 3">
              <a:extLst>
                <a:ext uri="{FF2B5EF4-FFF2-40B4-BE49-F238E27FC236}">
                  <a16:creationId xmlns:a16="http://schemas.microsoft.com/office/drawing/2014/main" id="{F39415AC-5EF4-127D-0DD6-FFA822D70155}"/>
                </a:ext>
              </a:extLst>
            </p:cNvPr>
            <p:cNvSpPr/>
            <p:nvPr/>
          </p:nvSpPr>
          <p:spPr>
            <a:xfrm>
              <a:off x="2164315" y="1599397"/>
              <a:ext cx="42762" cy="47356"/>
            </a:xfrm>
            <a:custGeom>
              <a:avLst/>
              <a:gdLst>
                <a:gd name="connsiteX0" fmla="*/ 1363 w 42762"/>
                <a:gd name="connsiteY0" fmla="*/ 25799 h 47356"/>
                <a:gd name="connsiteX1" fmla="*/ 13480 w 42762"/>
                <a:gd name="connsiteY1" fmla="*/ 31252 h 47356"/>
                <a:gd name="connsiteX2" fmla="*/ 14692 w 42762"/>
                <a:gd name="connsiteY2" fmla="*/ 32463 h 47356"/>
                <a:gd name="connsiteX3" fmla="*/ 19538 w 42762"/>
                <a:gd name="connsiteY3" fmla="*/ 45994 h 47356"/>
                <a:gd name="connsiteX4" fmla="*/ 23376 w 42762"/>
                <a:gd name="connsiteY4" fmla="*/ 45994 h 47356"/>
                <a:gd name="connsiteX5" fmla="*/ 28222 w 42762"/>
                <a:gd name="connsiteY5" fmla="*/ 32463 h 47356"/>
                <a:gd name="connsiteX6" fmla="*/ 29434 w 42762"/>
                <a:gd name="connsiteY6" fmla="*/ 31252 h 47356"/>
                <a:gd name="connsiteX7" fmla="*/ 41551 w 42762"/>
                <a:gd name="connsiteY7" fmla="*/ 25799 h 47356"/>
                <a:gd name="connsiteX8" fmla="*/ 41551 w 42762"/>
                <a:gd name="connsiteY8" fmla="*/ 21558 h 47356"/>
                <a:gd name="connsiteX9" fmla="*/ 29434 w 42762"/>
                <a:gd name="connsiteY9" fmla="*/ 16105 h 47356"/>
                <a:gd name="connsiteX10" fmla="*/ 28222 w 42762"/>
                <a:gd name="connsiteY10" fmla="*/ 14894 h 47356"/>
                <a:gd name="connsiteX11" fmla="*/ 23376 w 42762"/>
                <a:gd name="connsiteY11" fmla="*/ 1363 h 47356"/>
                <a:gd name="connsiteX12" fmla="*/ 19538 w 42762"/>
                <a:gd name="connsiteY12" fmla="*/ 1363 h 47356"/>
                <a:gd name="connsiteX13" fmla="*/ 14692 w 42762"/>
                <a:gd name="connsiteY13" fmla="*/ 14894 h 47356"/>
                <a:gd name="connsiteX14" fmla="*/ 13480 w 42762"/>
                <a:gd name="connsiteY14" fmla="*/ 16105 h 47356"/>
                <a:gd name="connsiteX15" fmla="*/ 1363 w 42762"/>
                <a:gd name="connsiteY15" fmla="*/ 21558 h 47356"/>
                <a:gd name="connsiteX16" fmla="*/ 1363 w 42762"/>
                <a:gd name="connsiteY16" fmla="*/ 25799 h 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62" h="47356">
                  <a:moveTo>
                    <a:pt x="1363" y="25799"/>
                  </a:moveTo>
                  <a:lnTo>
                    <a:pt x="13480" y="31252"/>
                  </a:lnTo>
                  <a:cubicBezTo>
                    <a:pt x="14086" y="31453"/>
                    <a:pt x="14490" y="31857"/>
                    <a:pt x="14692" y="32463"/>
                  </a:cubicBezTo>
                  <a:lnTo>
                    <a:pt x="19538" y="45994"/>
                  </a:lnTo>
                  <a:cubicBezTo>
                    <a:pt x="20144" y="47811"/>
                    <a:pt x="22568" y="47811"/>
                    <a:pt x="23376" y="45994"/>
                  </a:cubicBezTo>
                  <a:lnTo>
                    <a:pt x="28222" y="32463"/>
                  </a:lnTo>
                  <a:cubicBezTo>
                    <a:pt x="28424" y="31857"/>
                    <a:pt x="28828" y="31453"/>
                    <a:pt x="29434" y="31252"/>
                  </a:cubicBezTo>
                  <a:lnTo>
                    <a:pt x="41551" y="25799"/>
                  </a:lnTo>
                  <a:cubicBezTo>
                    <a:pt x="43166" y="24991"/>
                    <a:pt x="43166" y="22366"/>
                    <a:pt x="41551" y="21558"/>
                  </a:cubicBezTo>
                  <a:lnTo>
                    <a:pt x="29434" y="16105"/>
                  </a:lnTo>
                  <a:cubicBezTo>
                    <a:pt x="28828" y="15903"/>
                    <a:pt x="28424" y="15500"/>
                    <a:pt x="28222" y="14894"/>
                  </a:cubicBezTo>
                  <a:lnTo>
                    <a:pt x="23376" y="1363"/>
                  </a:lnTo>
                  <a:cubicBezTo>
                    <a:pt x="22770" y="-454"/>
                    <a:pt x="20346" y="-454"/>
                    <a:pt x="19538" y="1363"/>
                  </a:cubicBezTo>
                  <a:lnTo>
                    <a:pt x="14692" y="14894"/>
                  </a:lnTo>
                  <a:cubicBezTo>
                    <a:pt x="14490" y="15500"/>
                    <a:pt x="14086" y="15903"/>
                    <a:pt x="13480" y="16105"/>
                  </a:cubicBezTo>
                  <a:lnTo>
                    <a:pt x="1363" y="21558"/>
                  </a:lnTo>
                  <a:cubicBezTo>
                    <a:pt x="-454" y="22366"/>
                    <a:pt x="-454" y="24991"/>
                    <a:pt x="1363" y="25799"/>
                  </a:cubicBezTo>
                  <a:close/>
                </a:path>
              </a:pathLst>
            </a:custGeom>
            <a:grpFill/>
            <a:ln w="2019"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DEA5B527-6193-4EB6-D436-0A65B4D83B62}"/>
                </a:ext>
              </a:extLst>
            </p:cNvPr>
            <p:cNvSpPr/>
            <p:nvPr/>
          </p:nvSpPr>
          <p:spPr>
            <a:xfrm>
              <a:off x="2204546" y="1551578"/>
              <a:ext cx="19199" cy="19199"/>
            </a:xfrm>
            <a:custGeom>
              <a:avLst/>
              <a:gdLst>
                <a:gd name="connsiteX0" fmla="*/ 13235 w 19199"/>
                <a:gd name="connsiteY0" fmla="*/ 18486 h 19199"/>
                <a:gd name="connsiteX1" fmla="*/ 18486 w 19199"/>
                <a:gd name="connsiteY1" fmla="*/ 5965 h 19199"/>
                <a:gd name="connsiteX2" fmla="*/ 5965 w 19199"/>
                <a:gd name="connsiteY2" fmla="*/ 714 h 19199"/>
                <a:gd name="connsiteX3" fmla="*/ 714 w 19199"/>
                <a:gd name="connsiteY3" fmla="*/ 13235 h 19199"/>
                <a:gd name="connsiteX4" fmla="*/ 13235 w 19199"/>
                <a:gd name="connsiteY4" fmla="*/ 18486 h 1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9" h="19199">
                  <a:moveTo>
                    <a:pt x="13235" y="18486"/>
                  </a:moveTo>
                  <a:cubicBezTo>
                    <a:pt x="18082" y="16466"/>
                    <a:pt x="20505" y="10812"/>
                    <a:pt x="18486" y="5965"/>
                  </a:cubicBezTo>
                  <a:cubicBezTo>
                    <a:pt x="16466" y="1118"/>
                    <a:pt x="10812" y="-1305"/>
                    <a:pt x="5965" y="714"/>
                  </a:cubicBezTo>
                  <a:cubicBezTo>
                    <a:pt x="1118" y="2734"/>
                    <a:pt x="-1305" y="8388"/>
                    <a:pt x="714" y="13235"/>
                  </a:cubicBezTo>
                  <a:cubicBezTo>
                    <a:pt x="2936" y="18082"/>
                    <a:pt x="8388" y="20505"/>
                    <a:pt x="13235" y="18486"/>
                  </a:cubicBezTo>
                  <a:close/>
                </a:path>
              </a:pathLst>
            </a:custGeom>
            <a:grpFill/>
            <a:ln w="2019" cap="flat">
              <a:noFill/>
              <a:prstDash val="solid"/>
              <a:miter/>
            </a:ln>
          </p:spPr>
          <p:txBody>
            <a:bodyPr rtlCol="0" anchor="ctr"/>
            <a:lstStyle/>
            <a:p>
              <a:endParaRPr lang="en-US"/>
            </a:p>
          </p:txBody>
        </p:sp>
        <p:sp>
          <p:nvSpPr>
            <p:cNvPr id="9" name="Graphic 3">
              <a:extLst>
                <a:ext uri="{FF2B5EF4-FFF2-40B4-BE49-F238E27FC236}">
                  <a16:creationId xmlns:a16="http://schemas.microsoft.com/office/drawing/2014/main" id="{2B237FB0-4E80-F251-B9F9-56EE717B7412}"/>
                </a:ext>
              </a:extLst>
            </p:cNvPr>
            <p:cNvSpPr/>
            <p:nvPr/>
          </p:nvSpPr>
          <p:spPr>
            <a:xfrm>
              <a:off x="2106911" y="1472119"/>
              <a:ext cx="420658" cy="487099"/>
            </a:xfrm>
            <a:custGeom>
              <a:avLst/>
              <a:gdLst>
                <a:gd name="connsiteX0" fmla="*/ 420659 w 420658"/>
                <a:gd name="connsiteY0" fmla="*/ 156510 h 487099"/>
                <a:gd name="connsiteX1" fmla="*/ 409350 w 420658"/>
                <a:gd name="connsiteY1" fmla="*/ 73105 h 487099"/>
                <a:gd name="connsiteX2" fmla="*/ 377644 w 420658"/>
                <a:gd name="connsiteY2" fmla="*/ 13732 h 487099"/>
                <a:gd name="connsiteX3" fmla="*/ 364719 w 420658"/>
                <a:gd name="connsiteY3" fmla="*/ 3433 h 487099"/>
                <a:gd name="connsiteX4" fmla="*/ 354420 w 420658"/>
                <a:gd name="connsiteY4" fmla="*/ 202 h 487099"/>
                <a:gd name="connsiteX5" fmla="*/ 351794 w 420658"/>
                <a:gd name="connsiteY5" fmla="*/ 0 h 487099"/>
                <a:gd name="connsiteX6" fmla="*/ 341697 w 420658"/>
                <a:gd name="connsiteY6" fmla="*/ 2019 h 487099"/>
                <a:gd name="connsiteX7" fmla="*/ 333417 w 420658"/>
                <a:gd name="connsiteY7" fmla="*/ 7068 h 487099"/>
                <a:gd name="connsiteX8" fmla="*/ 320492 w 420658"/>
                <a:gd name="connsiteY8" fmla="*/ 22820 h 487099"/>
                <a:gd name="connsiteX9" fmla="*/ 300499 w 420658"/>
                <a:gd name="connsiteY9" fmla="*/ 65027 h 487099"/>
                <a:gd name="connsiteX10" fmla="*/ 262937 w 420658"/>
                <a:gd name="connsiteY10" fmla="*/ 152471 h 487099"/>
                <a:gd name="connsiteX11" fmla="*/ 234462 w 420658"/>
                <a:gd name="connsiteY11" fmla="*/ 203766 h 487099"/>
                <a:gd name="connsiteX12" fmla="*/ 209219 w 420658"/>
                <a:gd name="connsiteY12" fmla="*/ 184581 h 487099"/>
                <a:gd name="connsiteX13" fmla="*/ 197910 w 420658"/>
                <a:gd name="connsiteY13" fmla="*/ 180542 h 487099"/>
                <a:gd name="connsiteX14" fmla="*/ 190437 w 420658"/>
                <a:gd name="connsiteY14" fmla="*/ 179532 h 487099"/>
                <a:gd name="connsiteX15" fmla="*/ 188216 w 420658"/>
                <a:gd name="connsiteY15" fmla="*/ 179532 h 487099"/>
                <a:gd name="connsiteX16" fmla="*/ 166405 w 420658"/>
                <a:gd name="connsiteY16" fmla="*/ 184379 h 487099"/>
                <a:gd name="connsiteX17" fmla="*/ 132882 w 420658"/>
                <a:gd name="connsiteY17" fmla="*/ 203160 h 487099"/>
                <a:gd name="connsiteX18" fmla="*/ 75731 w 420658"/>
                <a:gd name="connsiteY18" fmla="*/ 246781 h 487099"/>
                <a:gd name="connsiteX19" fmla="*/ 54728 w 420658"/>
                <a:gd name="connsiteY19" fmla="*/ 269601 h 487099"/>
                <a:gd name="connsiteX20" fmla="*/ 48266 w 420658"/>
                <a:gd name="connsiteY20" fmla="*/ 280304 h 487099"/>
                <a:gd name="connsiteX21" fmla="*/ 45640 w 420658"/>
                <a:gd name="connsiteY21" fmla="*/ 291210 h 487099"/>
                <a:gd name="connsiteX22" fmla="*/ 47660 w 420658"/>
                <a:gd name="connsiteY22" fmla="*/ 299288 h 487099"/>
                <a:gd name="connsiteX23" fmla="*/ 52709 w 420658"/>
                <a:gd name="connsiteY23" fmla="*/ 304740 h 487099"/>
                <a:gd name="connsiteX24" fmla="*/ 62604 w 420658"/>
                <a:gd name="connsiteY24" fmla="*/ 308577 h 487099"/>
                <a:gd name="connsiteX25" fmla="*/ 74519 w 420658"/>
                <a:gd name="connsiteY25" fmla="*/ 309587 h 487099"/>
                <a:gd name="connsiteX26" fmla="*/ 95926 w 420658"/>
                <a:gd name="connsiteY26" fmla="*/ 308173 h 487099"/>
                <a:gd name="connsiteX27" fmla="*/ 133892 w 420658"/>
                <a:gd name="connsiteY27" fmla="*/ 303327 h 487099"/>
                <a:gd name="connsiteX28" fmla="*/ 144999 w 420658"/>
                <a:gd name="connsiteY28" fmla="*/ 302115 h 487099"/>
                <a:gd name="connsiteX29" fmla="*/ 73105 w 420658"/>
                <a:gd name="connsiteY29" fmla="*/ 350784 h 487099"/>
                <a:gd name="connsiteX30" fmla="*/ 22214 w 420658"/>
                <a:gd name="connsiteY30" fmla="*/ 386125 h 487099"/>
                <a:gd name="connsiteX31" fmla="*/ 6260 w 420658"/>
                <a:gd name="connsiteY31" fmla="*/ 404099 h 487099"/>
                <a:gd name="connsiteX32" fmla="*/ 0 w 420658"/>
                <a:gd name="connsiteY32" fmla="*/ 424698 h 487099"/>
                <a:gd name="connsiteX33" fmla="*/ 606 w 420658"/>
                <a:gd name="connsiteY33" fmla="*/ 431564 h 487099"/>
                <a:gd name="connsiteX34" fmla="*/ 8684 w 420658"/>
                <a:gd name="connsiteY34" fmla="*/ 448931 h 487099"/>
                <a:gd name="connsiteX35" fmla="*/ 18579 w 420658"/>
                <a:gd name="connsiteY35" fmla="*/ 459231 h 487099"/>
                <a:gd name="connsiteX36" fmla="*/ 54728 w 420658"/>
                <a:gd name="connsiteY36" fmla="*/ 478416 h 487099"/>
                <a:gd name="connsiteX37" fmla="*/ 101782 w 420658"/>
                <a:gd name="connsiteY37" fmla="*/ 484474 h 487099"/>
                <a:gd name="connsiteX38" fmla="*/ 103398 w 420658"/>
                <a:gd name="connsiteY38" fmla="*/ 484474 h 487099"/>
                <a:gd name="connsiteX39" fmla="*/ 103398 w 420658"/>
                <a:gd name="connsiteY39" fmla="*/ 484474 h 487099"/>
                <a:gd name="connsiteX40" fmla="*/ 103398 w 420658"/>
                <a:gd name="connsiteY40" fmla="*/ 484474 h 487099"/>
                <a:gd name="connsiteX41" fmla="*/ 109254 w 420658"/>
                <a:gd name="connsiteY41" fmla="*/ 484676 h 487099"/>
                <a:gd name="connsiteX42" fmla="*/ 123593 w 420658"/>
                <a:gd name="connsiteY42" fmla="*/ 483465 h 487099"/>
                <a:gd name="connsiteX43" fmla="*/ 228808 w 420658"/>
                <a:gd name="connsiteY43" fmla="*/ 454788 h 487099"/>
                <a:gd name="connsiteX44" fmla="*/ 295249 w 420658"/>
                <a:gd name="connsiteY44" fmla="*/ 416014 h 487099"/>
                <a:gd name="connsiteX45" fmla="*/ 305750 w 420658"/>
                <a:gd name="connsiteY45" fmla="*/ 460241 h 487099"/>
                <a:gd name="connsiteX46" fmla="*/ 311808 w 420658"/>
                <a:gd name="connsiteY46" fmla="*/ 477204 h 487099"/>
                <a:gd name="connsiteX47" fmla="*/ 315645 w 420658"/>
                <a:gd name="connsiteY47" fmla="*/ 482859 h 487099"/>
                <a:gd name="connsiteX48" fmla="*/ 318271 w 420658"/>
                <a:gd name="connsiteY48" fmla="*/ 485080 h 487099"/>
                <a:gd name="connsiteX49" fmla="*/ 321704 w 420658"/>
                <a:gd name="connsiteY49" fmla="*/ 486696 h 487099"/>
                <a:gd name="connsiteX50" fmla="*/ 325137 w 420658"/>
                <a:gd name="connsiteY50" fmla="*/ 487100 h 487099"/>
                <a:gd name="connsiteX51" fmla="*/ 334225 w 420658"/>
                <a:gd name="connsiteY51" fmla="*/ 484474 h 487099"/>
                <a:gd name="connsiteX52" fmla="*/ 340889 w 420658"/>
                <a:gd name="connsiteY52" fmla="*/ 479426 h 487099"/>
                <a:gd name="connsiteX53" fmla="*/ 351592 w 420658"/>
                <a:gd name="connsiteY53" fmla="*/ 466905 h 487099"/>
                <a:gd name="connsiteX54" fmla="*/ 365527 w 420658"/>
                <a:gd name="connsiteY54" fmla="*/ 444691 h 487099"/>
                <a:gd name="connsiteX55" fmla="*/ 375018 w 420658"/>
                <a:gd name="connsiteY55" fmla="*/ 426515 h 487099"/>
                <a:gd name="connsiteX56" fmla="*/ 390972 w 420658"/>
                <a:gd name="connsiteY56" fmla="*/ 392184 h 487099"/>
                <a:gd name="connsiteX57" fmla="*/ 398848 w 420658"/>
                <a:gd name="connsiteY57" fmla="*/ 356237 h 487099"/>
                <a:gd name="connsiteX58" fmla="*/ 392184 w 420658"/>
                <a:gd name="connsiteY58" fmla="*/ 330186 h 487099"/>
                <a:gd name="connsiteX59" fmla="*/ 380875 w 420658"/>
                <a:gd name="connsiteY59" fmla="*/ 317261 h 487099"/>
                <a:gd name="connsiteX60" fmla="*/ 402483 w 420658"/>
                <a:gd name="connsiteY60" fmla="*/ 266370 h 487099"/>
                <a:gd name="connsiteX61" fmla="*/ 420659 w 420658"/>
                <a:gd name="connsiteY61" fmla="*/ 156510 h 487099"/>
                <a:gd name="connsiteX62" fmla="*/ 119150 w 420658"/>
                <a:gd name="connsiteY62" fmla="*/ 292421 h 487099"/>
                <a:gd name="connsiteX63" fmla="*/ 94512 w 420658"/>
                <a:gd name="connsiteY63" fmla="*/ 295451 h 487099"/>
                <a:gd name="connsiteX64" fmla="*/ 74519 w 420658"/>
                <a:gd name="connsiteY64" fmla="*/ 296864 h 487099"/>
                <a:gd name="connsiteX65" fmla="*/ 62806 w 420658"/>
                <a:gd name="connsiteY65" fmla="*/ 295653 h 487099"/>
                <a:gd name="connsiteX66" fmla="*/ 59777 w 420658"/>
                <a:gd name="connsiteY66" fmla="*/ 294239 h 487099"/>
                <a:gd name="connsiteX67" fmla="*/ 58565 w 420658"/>
                <a:gd name="connsiteY67" fmla="*/ 293027 h 487099"/>
                <a:gd name="connsiteX68" fmla="*/ 58161 w 420658"/>
                <a:gd name="connsiteY68" fmla="*/ 291008 h 487099"/>
                <a:gd name="connsiteX69" fmla="*/ 58767 w 420658"/>
                <a:gd name="connsiteY69" fmla="*/ 287575 h 487099"/>
                <a:gd name="connsiteX70" fmla="*/ 64220 w 420658"/>
                <a:gd name="connsiteY70" fmla="*/ 277477 h 487099"/>
                <a:gd name="connsiteX71" fmla="*/ 85424 w 420658"/>
                <a:gd name="connsiteY71" fmla="*/ 254657 h 487099"/>
                <a:gd name="connsiteX72" fmla="*/ 130863 w 420658"/>
                <a:gd name="connsiteY72" fmla="*/ 219114 h 487099"/>
                <a:gd name="connsiteX73" fmla="*/ 153279 w 420658"/>
                <a:gd name="connsiteY73" fmla="*/ 204978 h 487099"/>
                <a:gd name="connsiteX74" fmla="*/ 171252 w 420658"/>
                <a:gd name="connsiteY74" fmla="*/ 195486 h 487099"/>
                <a:gd name="connsiteX75" fmla="*/ 168829 w 420658"/>
                <a:gd name="connsiteY75" fmla="*/ 189832 h 487099"/>
                <a:gd name="connsiteX76" fmla="*/ 171252 w 420658"/>
                <a:gd name="connsiteY76" fmla="*/ 195486 h 487099"/>
                <a:gd name="connsiteX77" fmla="*/ 188014 w 420658"/>
                <a:gd name="connsiteY77" fmla="*/ 191649 h 487099"/>
                <a:gd name="connsiteX78" fmla="*/ 189630 w 420658"/>
                <a:gd name="connsiteY78" fmla="*/ 191649 h 487099"/>
                <a:gd name="connsiteX79" fmla="*/ 194880 w 420658"/>
                <a:gd name="connsiteY79" fmla="*/ 192457 h 487099"/>
                <a:gd name="connsiteX80" fmla="*/ 209017 w 420658"/>
                <a:gd name="connsiteY80" fmla="*/ 198717 h 487099"/>
                <a:gd name="connsiteX81" fmla="*/ 230423 w 420658"/>
                <a:gd name="connsiteY81" fmla="*/ 217902 h 487099"/>
                <a:gd name="connsiteX82" fmla="*/ 256071 w 420658"/>
                <a:gd name="connsiteY82" fmla="*/ 255465 h 487099"/>
                <a:gd name="connsiteX83" fmla="*/ 264149 w 420658"/>
                <a:gd name="connsiteY83" fmla="*/ 274044 h 487099"/>
                <a:gd name="connsiteX84" fmla="*/ 266976 w 420658"/>
                <a:gd name="connsiteY84" fmla="*/ 288382 h 487099"/>
                <a:gd name="connsiteX85" fmla="*/ 266370 w 420658"/>
                <a:gd name="connsiteY85" fmla="*/ 292421 h 487099"/>
                <a:gd name="connsiteX86" fmla="*/ 265360 w 420658"/>
                <a:gd name="connsiteY86" fmla="*/ 294239 h 487099"/>
                <a:gd name="connsiteX87" fmla="*/ 260514 w 420658"/>
                <a:gd name="connsiteY87" fmla="*/ 294643 h 487099"/>
                <a:gd name="connsiteX88" fmla="*/ 236684 w 420658"/>
                <a:gd name="connsiteY88" fmla="*/ 293229 h 487099"/>
                <a:gd name="connsiteX89" fmla="*/ 220730 w 420658"/>
                <a:gd name="connsiteY89" fmla="*/ 291816 h 487099"/>
                <a:gd name="connsiteX90" fmla="*/ 216691 w 420658"/>
                <a:gd name="connsiteY90" fmla="*/ 291412 h 487099"/>
                <a:gd name="connsiteX91" fmla="*/ 198515 w 420658"/>
                <a:gd name="connsiteY91" fmla="*/ 289392 h 487099"/>
                <a:gd name="connsiteX92" fmla="*/ 173676 w 420658"/>
                <a:gd name="connsiteY92" fmla="*/ 287575 h 487099"/>
                <a:gd name="connsiteX93" fmla="*/ 119150 w 420658"/>
                <a:gd name="connsiteY93" fmla="*/ 292421 h 487099"/>
                <a:gd name="connsiteX94" fmla="*/ 135103 w 420658"/>
                <a:gd name="connsiteY94" fmla="*/ 325137 h 487099"/>
                <a:gd name="connsiteX95" fmla="*/ 167011 w 420658"/>
                <a:gd name="connsiteY95" fmla="*/ 300499 h 487099"/>
                <a:gd name="connsiteX96" fmla="*/ 174080 w 420658"/>
                <a:gd name="connsiteY96" fmla="*/ 300297 h 487099"/>
                <a:gd name="connsiteX97" fmla="*/ 182359 w 420658"/>
                <a:gd name="connsiteY97" fmla="*/ 300499 h 487099"/>
                <a:gd name="connsiteX98" fmla="*/ 163376 w 420658"/>
                <a:gd name="connsiteY98" fmla="*/ 316251 h 487099"/>
                <a:gd name="connsiteX99" fmla="*/ 156712 w 420658"/>
                <a:gd name="connsiteY99" fmla="*/ 324127 h 487099"/>
                <a:gd name="connsiteX100" fmla="*/ 148634 w 420658"/>
                <a:gd name="connsiteY100" fmla="*/ 333619 h 487099"/>
                <a:gd name="connsiteX101" fmla="*/ 142374 w 420658"/>
                <a:gd name="connsiteY101" fmla="*/ 340485 h 487099"/>
                <a:gd name="connsiteX102" fmla="*/ 136315 w 420658"/>
                <a:gd name="connsiteY102" fmla="*/ 346746 h 487099"/>
                <a:gd name="connsiteX103" fmla="*/ 130257 w 420658"/>
                <a:gd name="connsiteY103" fmla="*/ 351996 h 487099"/>
                <a:gd name="connsiteX104" fmla="*/ 119150 w 420658"/>
                <a:gd name="connsiteY104" fmla="*/ 359468 h 487099"/>
                <a:gd name="connsiteX105" fmla="*/ 105417 w 420658"/>
                <a:gd name="connsiteY105" fmla="*/ 364517 h 487099"/>
                <a:gd name="connsiteX106" fmla="*/ 101176 w 420658"/>
                <a:gd name="connsiteY106" fmla="*/ 365325 h 487099"/>
                <a:gd name="connsiteX107" fmla="*/ 92896 w 420658"/>
                <a:gd name="connsiteY107" fmla="*/ 365931 h 487099"/>
                <a:gd name="connsiteX108" fmla="*/ 89463 w 420658"/>
                <a:gd name="connsiteY108" fmla="*/ 365931 h 487099"/>
                <a:gd name="connsiteX109" fmla="*/ 76135 w 420658"/>
                <a:gd name="connsiteY109" fmla="*/ 363709 h 487099"/>
                <a:gd name="connsiteX110" fmla="*/ 135103 w 420658"/>
                <a:gd name="connsiteY110" fmla="*/ 325137 h 487099"/>
                <a:gd name="connsiteX111" fmla="*/ 122179 w 420658"/>
                <a:gd name="connsiteY111" fmla="*/ 470742 h 487099"/>
                <a:gd name="connsiteX112" fmla="*/ 101984 w 420658"/>
                <a:gd name="connsiteY112" fmla="*/ 471752 h 487099"/>
                <a:gd name="connsiteX113" fmla="*/ 58565 w 420658"/>
                <a:gd name="connsiteY113" fmla="*/ 466097 h 487099"/>
                <a:gd name="connsiteX114" fmla="*/ 27263 w 420658"/>
                <a:gd name="connsiteY114" fmla="*/ 449739 h 487099"/>
                <a:gd name="connsiteX115" fmla="*/ 18983 w 420658"/>
                <a:gd name="connsiteY115" fmla="*/ 441257 h 487099"/>
                <a:gd name="connsiteX116" fmla="*/ 13329 w 420658"/>
                <a:gd name="connsiteY116" fmla="*/ 429140 h 487099"/>
                <a:gd name="connsiteX117" fmla="*/ 12925 w 420658"/>
                <a:gd name="connsiteY117" fmla="*/ 424698 h 487099"/>
                <a:gd name="connsiteX118" fmla="*/ 17368 w 420658"/>
                <a:gd name="connsiteY118" fmla="*/ 410763 h 487099"/>
                <a:gd name="connsiteX119" fmla="*/ 28677 w 420658"/>
                <a:gd name="connsiteY119" fmla="*/ 397637 h 487099"/>
                <a:gd name="connsiteX120" fmla="*/ 62806 w 420658"/>
                <a:gd name="connsiteY120" fmla="*/ 372595 h 487099"/>
                <a:gd name="connsiteX121" fmla="*/ 88857 w 420658"/>
                <a:gd name="connsiteY121" fmla="*/ 378653 h 487099"/>
                <a:gd name="connsiteX122" fmla="*/ 93098 w 420658"/>
                <a:gd name="connsiteY122" fmla="*/ 378855 h 487099"/>
                <a:gd name="connsiteX123" fmla="*/ 103196 w 420658"/>
                <a:gd name="connsiteY123" fmla="*/ 378249 h 487099"/>
                <a:gd name="connsiteX124" fmla="*/ 108446 w 420658"/>
                <a:gd name="connsiteY124" fmla="*/ 377240 h 487099"/>
                <a:gd name="connsiteX125" fmla="*/ 125208 w 420658"/>
                <a:gd name="connsiteY125" fmla="*/ 370979 h 487099"/>
                <a:gd name="connsiteX126" fmla="*/ 138335 w 420658"/>
                <a:gd name="connsiteY126" fmla="*/ 362094 h 487099"/>
                <a:gd name="connsiteX127" fmla="*/ 145201 w 420658"/>
                <a:gd name="connsiteY127" fmla="*/ 356035 h 487099"/>
                <a:gd name="connsiteX128" fmla="*/ 151663 w 420658"/>
                <a:gd name="connsiteY128" fmla="*/ 349573 h 487099"/>
                <a:gd name="connsiteX129" fmla="*/ 158328 w 420658"/>
                <a:gd name="connsiteY129" fmla="*/ 342101 h 487099"/>
                <a:gd name="connsiteX130" fmla="*/ 166405 w 420658"/>
                <a:gd name="connsiteY130" fmla="*/ 332609 h 487099"/>
                <a:gd name="connsiteX131" fmla="*/ 173070 w 420658"/>
                <a:gd name="connsiteY131" fmla="*/ 324733 h 487099"/>
                <a:gd name="connsiteX132" fmla="*/ 190841 w 420658"/>
                <a:gd name="connsiteY132" fmla="*/ 310395 h 487099"/>
                <a:gd name="connsiteX133" fmla="*/ 197304 w 420658"/>
                <a:gd name="connsiteY133" fmla="*/ 307164 h 487099"/>
                <a:gd name="connsiteX134" fmla="*/ 199121 w 420658"/>
                <a:gd name="connsiteY134" fmla="*/ 306356 h 487099"/>
                <a:gd name="connsiteX135" fmla="*/ 199525 w 420658"/>
                <a:gd name="connsiteY135" fmla="*/ 306154 h 487099"/>
                <a:gd name="connsiteX136" fmla="*/ 199525 w 420658"/>
                <a:gd name="connsiteY136" fmla="*/ 306154 h 487099"/>
                <a:gd name="connsiteX137" fmla="*/ 213661 w 420658"/>
                <a:gd name="connsiteY137" fmla="*/ 304134 h 487099"/>
                <a:gd name="connsiteX138" fmla="*/ 216489 w 420658"/>
                <a:gd name="connsiteY138" fmla="*/ 304134 h 487099"/>
                <a:gd name="connsiteX139" fmla="*/ 236280 w 420658"/>
                <a:gd name="connsiteY139" fmla="*/ 305750 h 487099"/>
                <a:gd name="connsiteX140" fmla="*/ 261119 w 420658"/>
                <a:gd name="connsiteY140" fmla="*/ 307164 h 487099"/>
                <a:gd name="connsiteX141" fmla="*/ 267784 w 420658"/>
                <a:gd name="connsiteY141" fmla="*/ 306760 h 487099"/>
                <a:gd name="connsiteX142" fmla="*/ 269601 w 420658"/>
                <a:gd name="connsiteY142" fmla="*/ 315040 h 487099"/>
                <a:gd name="connsiteX143" fmla="*/ 272025 w 420658"/>
                <a:gd name="connsiteY143" fmla="*/ 322310 h 487099"/>
                <a:gd name="connsiteX144" fmla="*/ 262129 w 420658"/>
                <a:gd name="connsiteY144" fmla="*/ 316857 h 487099"/>
                <a:gd name="connsiteX145" fmla="*/ 252436 w 420658"/>
                <a:gd name="connsiteY145" fmla="*/ 313424 h 487099"/>
                <a:gd name="connsiteX146" fmla="*/ 234664 w 420658"/>
                <a:gd name="connsiteY146" fmla="*/ 311001 h 487099"/>
                <a:gd name="connsiteX147" fmla="*/ 215277 w 420658"/>
                <a:gd name="connsiteY147" fmla="*/ 314030 h 487099"/>
                <a:gd name="connsiteX148" fmla="*/ 204978 w 420658"/>
                <a:gd name="connsiteY148" fmla="*/ 318271 h 487099"/>
                <a:gd name="connsiteX149" fmla="*/ 189832 w 420658"/>
                <a:gd name="connsiteY149" fmla="*/ 329176 h 487099"/>
                <a:gd name="connsiteX150" fmla="*/ 183773 w 420658"/>
                <a:gd name="connsiteY150" fmla="*/ 336244 h 487099"/>
                <a:gd name="connsiteX151" fmla="*/ 180744 w 420658"/>
                <a:gd name="connsiteY151" fmla="*/ 340485 h 487099"/>
                <a:gd name="connsiteX152" fmla="*/ 180744 w 420658"/>
                <a:gd name="connsiteY152" fmla="*/ 340485 h 487099"/>
                <a:gd name="connsiteX153" fmla="*/ 178522 w 420658"/>
                <a:gd name="connsiteY153" fmla="*/ 344322 h 487099"/>
                <a:gd name="connsiteX154" fmla="*/ 175089 w 420658"/>
                <a:gd name="connsiteY154" fmla="*/ 351794 h 487099"/>
                <a:gd name="connsiteX155" fmla="*/ 170444 w 420658"/>
                <a:gd name="connsiteY155" fmla="*/ 368960 h 487099"/>
                <a:gd name="connsiteX156" fmla="*/ 168425 w 420658"/>
                <a:gd name="connsiteY156" fmla="*/ 384510 h 487099"/>
                <a:gd name="connsiteX157" fmla="*/ 167213 w 420658"/>
                <a:gd name="connsiteY157" fmla="*/ 397031 h 487099"/>
                <a:gd name="connsiteX158" fmla="*/ 161761 w 420658"/>
                <a:gd name="connsiteY158" fmla="*/ 426919 h 487099"/>
                <a:gd name="connsiteX159" fmla="*/ 158328 w 420658"/>
                <a:gd name="connsiteY159" fmla="*/ 437016 h 487099"/>
                <a:gd name="connsiteX160" fmla="*/ 150654 w 420658"/>
                <a:gd name="connsiteY160" fmla="*/ 452768 h 487099"/>
                <a:gd name="connsiteX161" fmla="*/ 143787 w 420658"/>
                <a:gd name="connsiteY161" fmla="*/ 461048 h 487099"/>
                <a:gd name="connsiteX162" fmla="*/ 136921 w 420658"/>
                <a:gd name="connsiteY162" fmla="*/ 465895 h 487099"/>
                <a:gd name="connsiteX163" fmla="*/ 132074 w 420658"/>
                <a:gd name="connsiteY163" fmla="*/ 468117 h 487099"/>
                <a:gd name="connsiteX164" fmla="*/ 128439 w 420658"/>
                <a:gd name="connsiteY164" fmla="*/ 469328 h 487099"/>
                <a:gd name="connsiteX165" fmla="*/ 122179 w 420658"/>
                <a:gd name="connsiteY165" fmla="*/ 470742 h 487099"/>
                <a:gd name="connsiteX166" fmla="*/ 223759 w 420658"/>
                <a:gd name="connsiteY166" fmla="*/ 443075 h 487099"/>
                <a:gd name="connsiteX167" fmla="*/ 155904 w 420658"/>
                <a:gd name="connsiteY167" fmla="*/ 465491 h 487099"/>
                <a:gd name="connsiteX168" fmla="*/ 160145 w 420658"/>
                <a:gd name="connsiteY168" fmla="*/ 459837 h 487099"/>
                <a:gd name="connsiteX169" fmla="*/ 169031 w 420658"/>
                <a:gd name="connsiteY169" fmla="*/ 441863 h 487099"/>
                <a:gd name="connsiteX170" fmla="*/ 172666 w 420658"/>
                <a:gd name="connsiteY170" fmla="*/ 430554 h 487099"/>
                <a:gd name="connsiteX171" fmla="*/ 178522 w 420658"/>
                <a:gd name="connsiteY171" fmla="*/ 398646 h 487099"/>
                <a:gd name="connsiteX172" fmla="*/ 179734 w 420658"/>
                <a:gd name="connsiteY172" fmla="*/ 385924 h 487099"/>
                <a:gd name="connsiteX173" fmla="*/ 181754 w 420658"/>
                <a:gd name="connsiteY173" fmla="*/ 370979 h 487099"/>
                <a:gd name="connsiteX174" fmla="*/ 185793 w 420658"/>
                <a:gd name="connsiteY174" fmla="*/ 356439 h 487099"/>
                <a:gd name="connsiteX175" fmla="*/ 188620 w 420658"/>
                <a:gd name="connsiteY175" fmla="*/ 350381 h 487099"/>
                <a:gd name="connsiteX176" fmla="*/ 190437 w 420658"/>
                <a:gd name="connsiteY176" fmla="*/ 347351 h 487099"/>
                <a:gd name="connsiteX177" fmla="*/ 190437 w 420658"/>
                <a:gd name="connsiteY177" fmla="*/ 347351 h 487099"/>
                <a:gd name="connsiteX178" fmla="*/ 192861 w 420658"/>
                <a:gd name="connsiteY178" fmla="*/ 343918 h 487099"/>
                <a:gd name="connsiteX179" fmla="*/ 197910 w 420658"/>
                <a:gd name="connsiteY179" fmla="*/ 338264 h 487099"/>
                <a:gd name="connsiteX180" fmla="*/ 210026 w 420658"/>
                <a:gd name="connsiteY180" fmla="*/ 329580 h 487099"/>
                <a:gd name="connsiteX181" fmla="*/ 218508 w 420658"/>
                <a:gd name="connsiteY181" fmla="*/ 326147 h 487099"/>
                <a:gd name="connsiteX182" fmla="*/ 234058 w 420658"/>
                <a:gd name="connsiteY182" fmla="*/ 323723 h 487099"/>
                <a:gd name="connsiteX183" fmla="*/ 248599 w 420658"/>
                <a:gd name="connsiteY183" fmla="*/ 325743 h 487099"/>
                <a:gd name="connsiteX184" fmla="*/ 256475 w 420658"/>
                <a:gd name="connsiteY184" fmla="*/ 328368 h 487099"/>
                <a:gd name="connsiteX185" fmla="*/ 275458 w 420658"/>
                <a:gd name="connsiteY185" fmla="*/ 342303 h 487099"/>
                <a:gd name="connsiteX186" fmla="*/ 278487 w 420658"/>
                <a:gd name="connsiteY186" fmla="*/ 344120 h 487099"/>
                <a:gd name="connsiteX187" fmla="*/ 287979 w 420658"/>
                <a:gd name="connsiteY187" fmla="*/ 380875 h 487099"/>
                <a:gd name="connsiteX188" fmla="*/ 289392 w 420658"/>
                <a:gd name="connsiteY188" fmla="*/ 387741 h 487099"/>
                <a:gd name="connsiteX189" fmla="*/ 291614 w 420658"/>
                <a:gd name="connsiteY189" fmla="*/ 398444 h 487099"/>
                <a:gd name="connsiteX190" fmla="*/ 292421 w 420658"/>
                <a:gd name="connsiteY190" fmla="*/ 402281 h 487099"/>
                <a:gd name="connsiteX191" fmla="*/ 223759 w 420658"/>
                <a:gd name="connsiteY191" fmla="*/ 443075 h 487099"/>
                <a:gd name="connsiteX192" fmla="*/ 382087 w 420658"/>
                <a:gd name="connsiteY192" fmla="*/ 335840 h 487099"/>
                <a:gd name="connsiteX193" fmla="*/ 387135 w 420658"/>
                <a:gd name="connsiteY193" fmla="*/ 355429 h 487099"/>
                <a:gd name="connsiteX194" fmla="*/ 380067 w 420658"/>
                <a:gd name="connsiteY194" fmla="*/ 386933 h 487099"/>
                <a:gd name="connsiteX195" fmla="*/ 364517 w 420658"/>
                <a:gd name="connsiteY195" fmla="*/ 420255 h 487099"/>
                <a:gd name="connsiteX196" fmla="*/ 370172 w 420658"/>
                <a:gd name="connsiteY196" fmla="*/ 423082 h 487099"/>
                <a:gd name="connsiteX197" fmla="*/ 364517 w 420658"/>
                <a:gd name="connsiteY197" fmla="*/ 420255 h 487099"/>
                <a:gd name="connsiteX198" fmla="*/ 356641 w 420658"/>
                <a:gd name="connsiteY198" fmla="*/ 435199 h 487099"/>
                <a:gd name="connsiteX199" fmla="*/ 339475 w 420658"/>
                <a:gd name="connsiteY199" fmla="*/ 462260 h 487099"/>
                <a:gd name="connsiteX200" fmla="*/ 330792 w 420658"/>
                <a:gd name="connsiteY200" fmla="*/ 471348 h 487099"/>
                <a:gd name="connsiteX201" fmla="*/ 327358 w 420658"/>
                <a:gd name="connsiteY201" fmla="*/ 473569 h 487099"/>
                <a:gd name="connsiteX202" fmla="*/ 325339 w 420658"/>
                <a:gd name="connsiteY202" fmla="*/ 474175 h 487099"/>
                <a:gd name="connsiteX203" fmla="*/ 325137 w 420658"/>
                <a:gd name="connsiteY203" fmla="*/ 474175 h 487099"/>
                <a:gd name="connsiteX204" fmla="*/ 324127 w 420658"/>
                <a:gd name="connsiteY204" fmla="*/ 472963 h 487099"/>
                <a:gd name="connsiteX205" fmla="*/ 320290 w 420658"/>
                <a:gd name="connsiteY205" fmla="*/ 464078 h 487099"/>
                <a:gd name="connsiteX206" fmla="*/ 313020 w 420658"/>
                <a:gd name="connsiteY206" fmla="*/ 437420 h 487099"/>
                <a:gd name="connsiteX207" fmla="*/ 303932 w 420658"/>
                <a:gd name="connsiteY207" fmla="*/ 395819 h 487099"/>
                <a:gd name="connsiteX208" fmla="*/ 301711 w 420658"/>
                <a:gd name="connsiteY208" fmla="*/ 385318 h 487099"/>
                <a:gd name="connsiteX209" fmla="*/ 300297 w 420658"/>
                <a:gd name="connsiteY209" fmla="*/ 378249 h 487099"/>
                <a:gd name="connsiteX210" fmla="*/ 285757 w 420658"/>
                <a:gd name="connsiteY210" fmla="*/ 325339 h 487099"/>
                <a:gd name="connsiteX211" fmla="*/ 281314 w 420658"/>
                <a:gd name="connsiteY211" fmla="*/ 311607 h 487099"/>
                <a:gd name="connsiteX212" fmla="*/ 279901 w 420658"/>
                <a:gd name="connsiteY212" fmla="*/ 304538 h 487099"/>
                <a:gd name="connsiteX213" fmla="*/ 280103 w 420658"/>
                <a:gd name="connsiteY213" fmla="*/ 303125 h 487099"/>
                <a:gd name="connsiteX214" fmla="*/ 280708 w 420658"/>
                <a:gd name="connsiteY214" fmla="*/ 302115 h 487099"/>
                <a:gd name="connsiteX215" fmla="*/ 282324 w 420658"/>
                <a:gd name="connsiteY215" fmla="*/ 300499 h 487099"/>
                <a:gd name="connsiteX216" fmla="*/ 287171 w 420658"/>
                <a:gd name="connsiteY216" fmla="*/ 298480 h 487099"/>
                <a:gd name="connsiteX217" fmla="*/ 294845 w 420658"/>
                <a:gd name="connsiteY217" fmla="*/ 297672 h 487099"/>
                <a:gd name="connsiteX218" fmla="*/ 324329 w 420658"/>
                <a:gd name="connsiteY218" fmla="*/ 302923 h 487099"/>
                <a:gd name="connsiteX219" fmla="*/ 353612 w 420658"/>
                <a:gd name="connsiteY219" fmla="*/ 314434 h 487099"/>
                <a:gd name="connsiteX220" fmla="*/ 371585 w 420658"/>
                <a:gd name="connsiteY220" fmla="*/ 324531 h 487099"/>
                <a:gd name="connsiteX221" fmla="*/ 382087 w 420658"/>
                <a:gd name="connsiteY221" fmla="*/ 335840 h 487099"/>
                <a:gd name="connsiteX222" fmla="*/ 370979 w 420658"/>
                <a:gd name="connsiteY222" fmla="*/ 309789 h 487099"/>
                <a:gd name="connsiteX223" fmla="*/ 359064 w 420658"/>
                <a:gd name="connsiteY223" fmla="*/ 303529 h 487099"/>
                <a:gd name="connsiteX224" fmla="*/ 327762 w 420658"/>
                <a:gd name="connsiteY224" fmla="*/ 291008 h 487099"/>
                <a:gd name="connsiteX225" fmla="*/ 294643 w 420658"/>
                <a:gd name="connsiteY225" fmla="*/ 285151 h 487099"/>
                <a:gd name="connsiteX226" fmla="*/ 281112 w 420658"/>
                <a:gd name="connsiteY226" fmla="*/ 287171 h 487099"/>
                <a:gd name="connsiteX227" fmla="*/ 279699 w 420658"/>
                <a:gd name="connsiteY227" fmla="*/ 287777 h 487099"/>
                <a:gd name="connsiteX228" fmla="*/ 276266 w 420658"/>
                <a:gd name="connsiteY228" fmla="*/ 270409 h 487099"/>
                <a:gd name="connsiteX229" fmla="*/ 261321 w 420658"/>
                <a:gd name="connsiteY229" fmla="*/ 239511 h 487099"/>
                <a:gd name="connsiteX230" fmla="*/ 243146 w 420658"/>
                <a:gd name="connsiteY230" fmla="*/ 213661 h 487099"/>
                <a:gd name="connsiteX231" fmla="*/ 303529 w 420658"/>
                <a:gd name="connsiteY231" fmla="*/ 91079 h 487099"/>
                <a:gd name="connsiteX232" fmla="*/ 329378 w 420658"/>
                <a:gd name="connsiteY232" fmla="*/ 32716 h 487099"/>
                <a:gd name="connsiteX233" fmla="*/ 341091 w 420658"/>
                <a:gd name="connsiteY233" fmla="*/ 17368 h 487099"/>
                <a:gd name="connsiteX234" fmla="*/ 346544 w 420658"/>
                <a:gd name="connsiteY234" fmla="*/ 13934 h 487099"/>
                <a:gd name="connsiteX235" fmla="*/ 351794 w 420658"/>
                <a:gd name="connsiteY235" fmla="*/ 12925 h 487099"/>
                <a:gd name="connsiteX236" fmla="*/ 353208 w 420658"/>
                <a:gd name="connsiteY236" fmla="*/ 12925 h 487099"/>
                <a:gd name="connsiteX237" fmla="*/ 358660 w 420658"/>
                <a:gd name="connsiteY237" fmla="*/ 14742 h 487099"/>
                <a:gd name="connsiteX238" fmla="*/ 368556 w 420658"/>
                <a:gd name="connsiteY238" fmla="*/ 22618 h 487099"/>
                <a:gd name="connsiteX239" fmla="*/ 397233 w 420658"/>
                <a:gd name="connsiteY239" fmla="*/ 76740 h 487099"/>
                <a:gd name="connsiteX240" fmla="*/ 408138 w 420658"/>
                <a:gd name="connsiteY240" fmla="*/ 156510 h 487099"/>
                <a:gd name="connsiteX241" fmla="*/ 391376 w 420658"/>
                <a:gd name="connsiteY241" fmla="*/ 261927 h 487099"/>
                <a:gd name="connsiteX242" fmla="*/ 370979 w 420658"/>
                <a:gd name="connsiteY242" fmla="*/ 309789 h 4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20658" h="487099">
                  <a:moveTo>
                    <a:pt x="420659" y="156510"/>
                  </a:moveTo>
                  <a:cubicBezTo>
                    <a:pt x="420659" y="126218"/>
                    <a:pt x="416620" y="97743"/>
                    <a:pt x="409350" y="73105"/>
                  </a:cubicBezTo>
                  <a:cubicBezTo>
                    <a:pt x="401878" y="48670"/>
                    <a:pt x="391376" y="28071"/>
                    <a:pt x="377644" y="13732"/>
                  </a:cubicBezTo>
                  <a:cubicBezTo>
                    <a:pt x="372797" y="8684"/>
                    <a:pt x="368556" y="5453"/>
                    <a:pt x="364719" y="3433"/>
                  </a:cubicBezTo>
                  <a:cubicBezTo>
                    <a:pt x="360882" y="1414"/>
                    <a:pt x="357247" y="606"/>
                    <a:pt x="354420" y="202"/>
                  </a:cubicBezTo>
                  <a:cubicBezTo>
                    <a:pt x="353612" y="202"/>
                    <a:pt x="352602" y="0"/>
                    <a:pt x="351794" y="0"/>
                  </a:cubicBezTo>
                  <a:cubicBezTo>
                    <a:pt x="348361" y="0"/>
                    <a:pt x="344928" y="808"/>
                    <a:pt x="341697" y="2019"/>
                  </a:cubicBezTo>
                  <a:cubicBezTo>
                    <a:pt x="338668" y="3231"/>
                    <a:pt x="336042" y="5049"/>
                    <a:pt x="333417" y="7068"/>
                  </a:cubicBezTo>
                  <a:cubicBezTo>
                    <a:pt x="328570" y="11107"/>
                    <a:pt x="324531" y="16358"/>
                    <a:pt x="320492" y="22820"/>
                  </a:cubicBezTo>
                  <a:cubicBezTo>
                    <a:pt x="313626" y="33927"/>
                    <a:pt x="307366" y="48266"/>
                    <a:pt x="300499" y="65027"/>
                  </a:cubicBezTo>
                  <a:cubicBezTo>
                    <a:pt x="290200" y="90069"/>
                    <a:pt x="278689" y="120563"/>
                    <a:pt x="262937" y="152471"/>
                  </a:cubicBezTo>
                  <a:cubicBezTo>
                    <a:pt x="254657" y="169233"/>
                    <a:pt x="245367" y="186600"/>
                    <a:pt x="234462" y="203766"/>
                  </a:cubicBezTo>
                  <a:cubicBezTo>
                    <a:pt x="224971" y="194072"/>
                    <a:pt x="216489" y="188014"/>
                    <a:pt x="209219" y="184581"/>
                  </a:cubicBezTo>
                  <a:cubicBezTo>
                    <a:pt x="204978" y="182561"/>
                    <a:pt x="201141" y="181148"/>
                    <a:pt x="197910" y="180542"/>
                  </a:cubicBezTo>
                  <a:cubicBezTo>
                    <a:pt x="194678" y="179734"/>
                    <a:pt x="192053" y="179532"/>
                    <a:pt x="190437" y="179532"/>
                  </a:cubicBezTo>
                  <a:cubicBezTo>
                    <a:pt x="189630" y="179532"/>
                    <a:pt x="189024" y="179532"/>
                    <a:pt x="188216" y="179532"/>
                  </a:cubicBezTo>
                  <a:cubicBezTo>
                    <a:pt x="178522" y="179532"/>
                    <a:pt x="170848" y="182561"/>
                    <a:pt x="166405" y="184379"/>
                  </a:cubicBezTo>
                  <a:cubicBezTo>
                    <a:pt x="157318" y="188216"/>
                    <a:pt x="145605" y="194880"/>
                    <a:pt x="132882" y="203160"/>
                  </a:cubicBezTo>
                  <a:cubicBezTo>
                    <a:pt x="113697" y="215479"/>
                    <a:pt x="92492" y="231433"/>
                    <a:pt x="75731" y="246781"/>
                  </a:cubicBezTo>
                  <a:cubicBezTo>
                    <a:pt x="67451" y="254455"/>
                    <a:pt x="60181" y="262129"/>
                    <a:pt x="54728" y="269601"/>
                  </a:cubicBezTo>
                  <a:cubicBezTo>
                    <a:pt x="52103" y="273236"/>
                    <a:pt x="49881" y="276871"/>
                    <a:pt x="48266" y="280304"/>
                  </a:cubicBezTo>
                  <a:cubicBezTo>
                    <a:pt x="46650" y="283940"/>
                    <a:pt x="45640" y="287373"/>
                    <a:pt x="45640" y="291210"/>
                  </a:cubicBezTo>
                  <a:cubicBezTo>
                    <a:pt x="45640" y="294037"/>
                    <a:pt x="46246" y="296864"/>
                    <a:pt x="47660" y="299288"/>
                  </a:cubicBezTo>
                  <a:cubicBezTo>
                    <a:pt x="48872" y="301509"/>
                    <a:pt x="50689" y="303327"/>
                    <a:pt x="52709" y="304740"/>
                  </a:cubicBezTo>
                  <a:cubicBezTo>
                    <a:pt x="55738" y="306760"/>
                    <a:pt x="58969" y="307971"/>
                    <a:pt x="62604" y="308577"/>
                  </a:cubicBezTo>
                  <a:cubicBezTo>
                    <a:pt x="66239" y="309183"/>
                    <a:pt x="70278" y="309587"/>
                    <a:pt x="74519" y="309587"/>
                  </a:cubicBezTo>
                  <a:cubicBezTo>
                    <a:pt x="80981" y="309587"/>
                    <a:pt x="88049" y="308981"/>
                    <a:pt x="95926" y="308173"/>
                  </a:cubicBezTo>
                  <a:cubicBezTo>
                    <a:pt x="107639" y="306962"/>
                    <a:pt x="120563" y="304942"/>
                    <a:pt x="133892" y="303327"/>
                  </a:cubicBezTo>
                  <a:cubicBezTo>
                    <a:pt x="137527" y="302923"/>
                    <a:pt x="141364" y="302519"/>
                    <a:pt x="144999" y="302115"/>
                  </a:cubicBezTo>
                  <a:cubicBezTo>
                    <a:pt x="120361" y="321098"/>
                    <a:pt x="95320" y="336850"/>
                    <a:pt x="73105" y="350784"/>
                  </a:cubicBezTo>
                  <a:cubicBezTo>
                    <a:pt x="53112" y="363507"/>
                    <a:pt x="35341" y="374614"/>
                    <a:pt x="22214" y="386125"/>
                  </a:cubicBezTo>
                  <a:cubicBezTo>
                    <a:pt x="15752" y="391982"/>
                    <a:pt x="10299" y="397838"/>
                    <a:pt x="6260" y="404099"/>
                  </a:cubicBezTo>
                  <a:cubicBezTo>
                    <a:pt x="2423" y="410359"/>
                    <a:pt x="0" y="417226"/>
                    <a:pt x="0" y="424698"/>
                  </a:cubicBezTo>
                  <a:cubicBezTo>
                    <a:pt x="0" y="426919"/>
                    <a:pt x="202" y="429342"/>
                    <a:pt x="606" y="431564"/>
                  </a:cubicBezTo>
                  <a:cubicBezTo>
                    <a:pt x="2019" y="438632"/>
                    <a:pt x="5251" y="444287"/>
                    <a:pt x="8684" y="448931"/>
                  </a:cubicBezTo>
                  <a:cubicBezTo>
                    <a:pt x="12117" y="453374"/>
                    <a:pt x="15954" y="456807"/>
                    <a:pt x="18579" y="459231"/>
                  </a:cubicBezTo>
                  <a:cubicBezTo>
                    <a:pt x="28273" y="467915"/>
                    <a:pt x="40794" y="474175"/>
                    <a:pt x="54728" y="478416"/>
                  </a:cubicBezTo>
                  <a:cubicBezTo>
                    <a:pt x="68864" y="482455"/>
                    <a:pt x="84616" y="484474"/>
                    <a:pt x="101782" y="484474"/>
                  </a:cubicBezTo>
                  <a:cubicBezTo>
                    <a:pt x="102388" y="484474"/>
                    <a:pt x="102994" y="484474"/>
                    <a:pt x="103398" y="484474"/>
                  </a:cubicBezTo>
                  <a:cubicBezTo>
                    <a:pt x="103398" y="484474"/>
                    <a:pt x="103398" y="484474"/>
                    <a:pt x="103398" y="484474"/>
                  </a:cubicBezTo>
                  <a:lnTo>
                    <a:pt x="103398" y="484474"/>
                  </a:lnTo>
                  <a:cubicBezTo>
                    <a:pt x="104811" y="484474"/>
                    <a:pt x="106831" y="484676"/>
                    <a:pt x="109254" y="484676"/>
                  </a:cubicBezTo>
                  <a:cubicBezTo>
                    <a:pt x="113091" y="484676"/>
                    <a:pt x="118140" y="484474"/>
                    <a:pt x="123593" y="483465"/>
                  </a:cubicBezTo>
                  <a:cubicBezTo>
                    <a:pt x="156914" y="480435"/>
                    <a:pt x="193467" y="470742"/>
                    <a:pt x="228808" y="454788"/>
                  </a:cubicBezTo>
                  <a:cubicBezTo>
                    <a:pt x="251830" y="444489"/>
                    <a:pt x="274448" y="431564"/>
                    <a:pt x="295249" y="416014"/>
                  </a:cubicBezTo>
                  <a:cubicBezTo>
                    <a:pt x="299288" y="434593"/>
                    <a:pt x="302519" y="449335"/>
                    <a:pt x="305750" y="460241"/>
                  </a:cubicBezTo>
                  <a:cubicBezTo>
                    <a:pt x="307769" y="467309"/>
                    <a:pt x="309789" y="472761"/>
                    <a:pt x="311808" y="477204"/>
                  </a:cubicBezTo>
                  <a:cubicBezTo>
                    <a:pt x="312818" y="479426"/>
                    <a:pt x="314030" y="481243"/>
                    <a:pt x="315645" y="482859"/>
                  </a:cubicBezTo>
                  <a:cubicBezTo>
                    <a:pt x="316453" y="483667"/>
                    <a:pt x="317261" y="484474"/>
                    <a:pt x="318271" y="485080"/>
                  </a:cubicBezTo>
                  <a:cubicBezTo>
                    <a:pt x="319281" y="485686"/>
                    <a:pt x="320492" y="486292"/>
                    <a:pt x="321704" y="486696"/>
                  </a:cubicBezTo>
                  <a:cubicBezTo>
                    <a:pt x="322916" y="486898"/>
                    <a:pt x="323925" y="487100"/>
                    <a:pt x="325137" y="487100"/>
                  </a:cubicBezTo>
                  <a:cubicBezTo>
                    <a:pt x="328570" y="487100"/>
                    <a:pt x="331599" y="485888"/>
                    <a:pt x="334225" y="484474"/>
                  </a:cubicBezTo>
                  <a:cubicBezTo>
                    <a:pt x="336648" y="483061"/>
                    <a:pt x="338870" y="481445"/>
                    <a:pt x="340889" y="479426"/>
                  </a:cubicBezTo>
                  <a:cubicBezTo>
                    <a:pt x="344726" y="475993"/>
                    <a:pt x="348159" y="471550"/>
                    <a:pt x="351592" y="466905"/>
                  </a:cubicBezTo>
                  <a:cubicBezTo>
                    <a:pt x="356641" y="459837"/>
                    <a:pt x="361488" y="451961"/>
                    <a:pt x="365527" y="444691"/>
                  </a:cubicBezTo>
                  <a:cubicBezTo>
                    <a:pt x="369566" y="437420"/>
                    <a:pt x="372999" y="430756"/>
                    <a:pt x="375018" y="426515"/>
                  </a:cubicBezTo>
                  <a:cubicBezTo>
                    <a:pt x="380471" y="415610"/>
                    <a:pt x="386529" y="403897"/>
                    <a:pt x="390972" y="392184"/>
                  </a:cubicBezTo>
                  <a:cubicBezTo>
                    <a:pt x="395617" y="380269"/>
                    <a:pt x="398848" y="368152"/>
                    <a:pt x="398848" y="356237"/>
                  </a:cubicBezTo>
                  <a:cubicBezTo>
                    <a:pt x="398848" y="347351"/>
                    <a:pt x="397031" y="338466"/>
                    <a:pt x="392184" y="330186"/>
                  </a:cubicBezTo>
                  <a:cubicBezTo>
                    <a:pt x="389155" y="324935"/>
                    <a:pt x="385318" y="320694"/>
                    <a:pt x="380875" y="317261"/>
                  </a:cubicBezTo>
                  <a:cubicBezTo>
                    <a:pt x="389559" y="300701"/>
                    <a:pt x="396829" y="283738"/>
                    <a:pt x="402483" y="266370"/>
                  </a:cubicBezTo>
                  <a:cubicBezTo>
                    <a:pt x="415206" y="229212"/>
                    <a:pt x="420659" y="191649"/>
                    <a:pt x="420659" y="156510"/>
                  </a:cubicBezTo>
                  <a:close/>
                  <a:moveTo>
                    <a:pt x="119150" y="292421"/>
                  </a:moveTo>
                  <a:cubicBezTo>
                    <a:pt x="110466" y="293633"/>
                    <a:pt x="102186" y="294643"/>
                    <a:pt x="94512" y="295451"/>
                  </a:cubicBezTo>
                  <a:cubicBezTo>
                    <a:pt x="87040" y="296258"/>
                    <a:pt x="80174" y="296864"/>
                    <a:pt x="74519" y="296864"/>
                  </a:cubicBezTo>
                  <a:cubicBezTo>
                    <a:pt x="69470" y="296864"/>
                    <a:pt x="65431" y="296460"/>
                    <a:pt x="62806" y="295653"/>
                  </a:cubicBezTo>
                  <a:cubicBezTo>
                    <a:pt x="61392" y="295249"/>
                    <a:pt x="60585" y="294845"/>
                    <a:pt x="59777" y="294239"/>
                  </a:cubicBezTo>
                  <a:cubicBezTo>
                    <a:pt x="59171" y="293835"/>
                    <a:pt x="58767" y="293431"/>
                    <a:pt x="58565" y="293027"/>
                  </a:cubicBezTo>
                  <a:cubicBezTo>
                    <a:pt x="58363" y="292623"/>
                    <a:pt x="58161" y="292018"/>
                    <a:pt x="58161" y="291008"/>
                  </a:cubicBezTo>
                  <a:cubicBezTo>
                    <a:pt x="58161" y="290200"/>
                    <a:pt x="58363" y="288988"/>
                    <a:pt x="58767" y="287575"/>
                  </a:cubicBezTo>
                  <a:cubicBezTo>
                    <a:pt x="59575" y="284949"/>
                    <a:pt x="61392" y="281516"/>
                    <a:pt x="64220" y="277477"/>
                  </a:cubicBezTo>
                  <a:cubicBezTo>
                    <a:pt x="69066" y="270611"/>
                    <a:pt x="76538" y="262735"/>
                    <a:pt x="85424" y="254657"/>
                  </a:cubicBezTo>
                  <a:cubicBezTo>
                    <a:pt x="98753" y="242540"/>
                    <a:pt x="115313" y="229817"/>
                    <a:pt x="130863" y="219114"/>
                  </a:cubicBezTo>
                  <a:cubicBezTo>
                    <a:pt x="138739" y="213863"/>
                    <a:pt x="146413" y="209017"/>
                    <a:pt x="153279" y="204978"/>
                  </a:cubicBezTo>
                  <a:cubicBezTo>
                    <a:pt x="160145" y="200939"/>
                    <a:pt x="166405" y="197708"/>
                    <a:pt x="171252" y="195486"/>
                  </a:cubicBezTo>
                  <a:lnTo>
                    <a:pt x="168829" y="189832"/>
                  </a:lnTo>
                  <a:lnTo>
                    <a:pt x="171252" y="195486"/>
                  </a:lnTo>
                  <a:cubicBezTo>
                    <a:pt x="175089" y="193871"/>
                    <a:pt x="180946" y="191649"/>
                    <a:pt x="188014" y="191649"/>
                  </a:cubicBezTo>
                  <a:cubicBezTo>
                    <a:pt x="188620" y="191649"/>
                    <a:pt x="189024" y="191649"/>
                    <a:pt x="189630" y="191649"/>
                  </a:cubicBezTo>
                  <a:cubicBezTo>
                    <a:pt x="190841" y="191649"/>
                    <a:pt x="192659" y="191851"/>
                    <a:pt x="194880" y="192457"/>
                  </a:cubicBezTo>
                  <a:cubicBezTo>
                    <a:pt x="198313" y="193265"/>
                    <a:pt x="202958" y="194880"/>
                    <a:pt x="209017" y="198717"/>
                  </a:cubicBezTo>
                  <a:cubicBezTo>
                    <a:pt x="214873" y="202554"/>
                    <a:pt x="222143" y="208411"/>
                    <a:pt x="230423" y="217902"/>
                  </a:cubicBezTo>
                  <a:cubicBezTo>
                    <a:pt x="239915" y="228606"/>
                    <a:pt x="249204" y="242338"/>
                    <a:pt x="256071" y="255465"/>
                  </a:cubicBezTo>
                  <a:cubicBezTo>
                    <a:pt x="259504" y="261927"/>
                    <a:pt x="262331" y="268390"/>
                    <a:pt x="264149" y="274044"/>
                  </a:cubicBezTo>
                  <a:cubicBezTo>
                    <a:pt x="266168" y="279699"/>
                    <a:pt x="266976" y="284747"/>
                    <a:pt x="266976" y="288382"/>
                  </a:cubicBezTo>
                  <a:cubicBezTo>
                    <a:pt x="266976" y="290200"/>
                    <a:pt x="266774" y="291412"/>
                    <a:pt x="266370" y="292421"/>
                  </a:cubicBezTo>
                  <a:cubicBezTo>
                    <a:pt x="266168" y="293229"/>
                    <a:pt x="265764" y="293835"/>
                    <a:pt x="265360" y="294239"/>
                  </a:cubicBezTo>
                  <a:cubicBezTo>
                    <a:pt x="264754" y="294441"/>
                    <a:pt x="263341" y="294643"/>
                    <a:pt x="260514" y="294643"/>
                  </a:cubicBezTo>
                  <a:cubicBezTo>
                    <a:pt x="256071" y="294643"/>
                    <a:pt x="248801" y="294239"/>
                    <a:pt x="236684" y="293229"/>
                  </a:cubicBezTo>
                  <a:cubicBezTo>
                    <a:pt x="230423" y="292623"/>
                    <a:pt x="225374" y="292219"/>
                    <a:pt x="220730" y="291816"/>
                  </a:cubicBezTo>
                  <a:cubicBezTo>
                    <a:pt x="219316" y="291614"/>
                    <a:pt x="217902" y="291614"/>
                    <a:pt x="216691" y="291412"/>
                  </a:cubicBezTo>
                  <a:cubicBezTo>
                    <a:pt x="209017" y="290806"/>
                    <a:pt x="203564" y="290200"/>
                    <a:pt x="198515" y="289392"/>
                  </a:cubicBezTo>
                  <a:cubicBezTo>
                    <a:pt x="190437" y="288180"/>
                    <a:pt x="182158" y="287575"/>
                    <a:pt x="173676" y="287575"/>
                  </a:cubicBezTo>
                  <a:cubicBezTo>
                    <a:pt x="155702" y="287979"/>
                    <a:pt x="136517" y="290200"/>
                    <a:pt x="119150" y="292421"/>
                  </a:cubicBezTo>
                  <a:close/>
                  <a:moveTo>
                    <a:pt x="135103" y="325137"/>
                  </a:moveTo>
                  <a:cubicBezTo>
                    <a:pt x="145807" y="317665"/>
                    <a:pt x="156510" y="309385"/>
                    <a:pt x="167011" y="300499"/>
                  </a:cubicBezTo>
                  <a:cubicBezTo>
                    <a:pt x="169435" y="300499"/>
                    <a:pt x="171656" y="300297"/>
                    <a:pt x="174080" y="300297"/>
                  </a:cubicBezTo>
                  <a:cubicBezTo>
                    <a:pt x="176907" y="300297"/>
                    <a:pt x="179532" y="300297"/>
                    <a:pt x="182359" y="300499"/>
                  </a:cubicBezTo>
                  <a:cubicBezTo>
                    <a:pt x="176503" y="303932"/>
                    <a:pt x="169637" y="308981"/>
                    <a:pt x="163376" y="316251"/>
                  </a:cubicBezTo>
                  <a:cubicBezTo>
                    <a:pt x="161963" y="317867"/>
                    <a:pt x="160953" y="319281"/>
                    <a:pt x="156712" y="324127"/>
                  </a:cubicBezTo>
                  <a:cubicBezTo>
                    <a:pt x="153481" y="327964"/>
                    <a:pt x="150856" y="330994"/>
                    <a:pt x="148634" y="333619"/>
                  </a:cubicBezTo>
                  <a:cubicBezTo>
                    <a:pt x="146413" y="336244"/>
                    <a:pt x="144393" y="338264"/>
                    <a:pt x="142374" y="340485"/>
                  </a:cubicBezTo>
                  <a:cubicBezTo>
                    <a:pt x="139950" y="342909"/>
                    <a:pt x="138133" y="344928"/>
                    <a:pt x="136315" y="346746"/>
                  </a:cubicBezTo>
                  <a:cubicBezTo>
                    <a:pt x="134498" y="348563"/>
                    <a:pt x="132680" y="350179"/>
                    <a:pt x="130257" y="351996"/>
                  </a:cubicBezTo>
                  <a:cubicBezTo>
                    <a:pt x="127026" y="354622"/>
                    <a:pt x="123794" y="357045"/>
                    <a:pt x="119150" y="359468"/>
                  </a:cubicBezTo>
                  <a:cubicBezTo>
                    <a:pt x="112889" y="362699"/>
                    <a:pt x="107639" y="364113"/>
                    <a:pt x="105417" y="364517"/>
                  </a:cubicBezTo>
                  <a:cubicBezTo>
                    <a:pt x="104811" y="364719"/>
                    <a:pt x="103398" y="364921"/>
                    <a:pt x="101176" y="365325"/>
                  </a:cubicBezTo>
                  <a:cubicBezTo>
                    <a:pt x="98955" y="365527"/>
                    <a:pt x="96127" y="365931"/>
                    <a:pt x="92896" y="365931"/>
                  </a:cubicBezTo>
                  <a:cubicBezTo>
                    <a:pt x="91887" y="365931"/>
                    <a:pt x="90675" y="365931"/>
                    <a:pt x="89463" y="365931"/>
                  </a:cubicBezTo>
                  <a:cubicBezTo>
                    <a:pt x="84616" y="365729"/>
                    <a:pt x="79972" y="364921"/>
                    <a:pt x="76135" y="363709"/>
                  </a:cubicBezTo>
                  <a:cubicBezTo>
                    <a:pt x="93906" y="352602"/>
                    <a:pt x="114303" y="339879"/>
                    <a:pt x="135103" y="325137"/>
                  </a:cubicBezTo>
                  <a:close/>
                  <a:moveTo>
                    <a:pt x="122179" y="470742"/>
                  </a:moveTo>
                  <a:cubicBezTo>
                    <a:pt x="115313" y="471348"/>
                    <a:pt x="108446" y="471752"/>
                    <a:pt x="101984" y="471752"/>
                  </a:cubicBezTo>
                  <a:cubicBezTo>
                    <a:pt x="85828" y="471752"/>
                    <a:pt x="71086" y="469934"/>
                    <a:pt x="58565" y="466097"/>
                  </a:cubicBezTo>
                  <a:cubicBezTo>
                    <a:pt x="45842" y="462462"/>
                    <a:pt x="35139" y="456807"/>
                    <a:pt x="27263" y="449739"/>
                  </a:cubicBezTo>
                  <a:cubicBezTo>
                    <a:pt x="24638" y="447316"/>
                    <a:pt x="21609" y="444691"/>
                    <a:pt x="18983" y="441257"/>
                  </a:cubicBezTo>
                  <a:cubicBezTo>
                    <a:pt x="16358" y="437824"/>
                    <a:pt x="14338" y="433987"/>
                    <a:pt x="13329" y="429140"/>
                  </a:cubicBezTo>
                  <a:cubicBezTo>
                    <a:pt x="13127" y="427525"/>
                    <a:pt x="12925" y="426111"/>
                    <a:pt x="12925" y="424698"/>
                  </a:cubicBezTo>
                  <a:cubicBezTo>
                    <a:pt x="12925" y="420053"/>
                    <a:pt x="14338" y="415610"/>
                    <a:pt x="17368" y="410763"/>
                  </a:cubicBezTo>
                  <a:cubicBezTo>
                    <a:pt x="19993" y="406522"/>
                    <a:pt x="23830" y="402079"/>
                    <a:pt x="28677" y="397637"/>
                  </a:cubicBezTo>
                  <a:cubicBezTo>
                    <a:pt x="37158" y="389761"/>
                    <a:pt x="48872" y="381481"/>
                    <a:pt x="62806" y="372595"/>
                  </a:cubicBezTo>
                  <a:cubicBezTo>
                    <a:pt x="69470" y="375422"/>
                    <a:pt x="78356" y="378048"/>
                    <a:pt x="88857" y="378653"/>
                  </a:cubicBezTo>
                  <a:cubicBezTo>
                    <a:pt x="90271" y="378653"/>
                    <a:pt x="91685" y="378855"/>
                    <a:pt x="93098" y="378855"/>
                  </a:cubicBezTo>
                  <a:cubicBezTo>
                    <a:pt x="97137" y="378855"/>
                    <a:pt x="100570" y="378451"/>
                    <a:pt x="103196" y="378249"/>
                  </a:cubicBezTo>
                  <a:cubicBezTo>
                    <a:pt x="105821" y="377846"/>
                    <a:pt x="107639" y="377442"/>
                    <a:pt x="108446" y="377240"/>
                  </a:cubicBezTo>
                  <a:cubicBezTo>
                    <a:pt x="111274" y="376634"/>
                    <a:pt x="117736" y="375018"/>
                    <a:pt x="125208" y="370979"/>
                  </a:cubicBezTo>
                  <a:cubicBezTo>
                    <a:pt x="131064" y="367950"/>
                    <a:pt x="135103" y="364719"/>
                    <a:pt x="138335" y="362094"/>
                  </a:cubicBezTo>
                  <a:cubicBezTo>
                    <a:pt x="140960" y="360074"/>
                    <a:pt x="143181" y="358055"/>
                    <a:pt x="145201" y="356035"/>
                  </a:cubicBezTo>
                  <a:cubicBezTo>
                    <a:pt x="147220" y="354016"/>
                    <a:pt x="149240" y="351996"/>
                    <a:pt x="151663" y="349573"/>
                  </a:cubicBezTo>
                  <a:cubicBezTo>
                    <a:pt x="154087" y="347149"/>
                    <a:pt x="156106" y="344928"/>
                    <a:pt x="158328" y="342101"/>
                  </a:cubicBezTo>
                  <a:cubicBezTo>
                    <a:pt x="160549" y="339475"/>
                    <a:pt x="163174" y="336446"/>
                    <a:pt x="166405" y="332609"/>
                  </a:cubicBezTo>
                  <a:cubicBezTo>
                    <a:pt x="170646" y="327560"/>
                    <a:pt x="172060" y="325945"/>
                    <a:pt x="173070" y="324733"/>
                  </a:cubicBezTo>
                  <a:cubicBezTo>
                    <a:pt x="178724" y="318069"/>
                    <a:pt x="185591" y="313424"/>
                    <a:pt x="190841" y="310395"/>
                  </a:cubicBezTo>
                  <a:cubicBezTo>
                    <a:pt x="193467" y="308981"/>
                    <a:pt x="195688" y="307971"/>
                    <a:pt x="197304" y="307164"/>
                  </a:cubicBezTo>
                  <a:cubicBezTo>
                    <a:pt x="198111" y="306760"/>
                    <a:pt x="198717" y="306558"/>
                    <a:pt x="199121" y="306356"/>
                  </a:cubicBezTo>
                  <a:cubicBezTo>
                    <a:pt x="199323" y="306356"/>
                    <a:pt x="199525" y="306154"/>
                    <a:pt x="199525" y="306154"/>
                  </a:cubicBezTo>
                  <a:lnTo>
                    <a:pt x="199525" y="306154"/>
                  </a:lnTo>
                  <a:cubicBezTo>
                    <a:pt x="202554" y="305144"/>
                    <a:pt x="207401" y="304134"/>
                    <a:pt x="213661" y="304134"/>
                  </a:cubicBezTo>
                  <a:cubicBezTo>
                    <a:pt x="214469" y="304134"/>
                    <a:pt x="215479" y="304134"/>
                    <a:pt x="216489" y="304134"/>
                  </a:cubicBezTo>
                  <a:cubicBezTo>
                    <a:pt x="221941" y="304538"/>
                    <a:pt x="228202" y="305144"/>
                    <a:pt x="236280" y="305750"/>
                  </a:cubicBezTo>
                  <a:cubicBezTo>
                    <a:pt x="248397" y="306760"/>
                    <a:pt x="255869" y="307164"/>
                    <a:pt x="261119" y="307164"/>
                  </a:cubicBezTo>
                  <a:cubicBezTo>
                    <a:pt x="263745" y="307164"/>
                    <a:pt x="265966" y="306962"/>
                    <a:pt x="267784" y="306760"/>
                  </a:cubicBezTo>
                  <a:cubicBezTo>
                    <a:pt x="267986" y="309385"/>
                    <a:pt x="268793" y="312010"/>
                    <a:pt x="269601" y="315040"/>
                  </a:cubicBezTo>
                  <a:cubicBezTo>
                    <a:pt x="270207" y="317261"/>
                    <a:pt x="271015" y="319684"/>
                    <a:pt x="272025" y="322310"/>
                  </a:cubicBezTo>
                  <a:cubicBezTo>
                    <a:pt x="269197" y="320290"/>
                    <a:pt x="265764" y="318473"/>
                    <a:pt x="262129" y="316857"/>
                  </a:cubicBezTo>
                  <a:cubicBezTo>
                    <a:pt x="260715" y="316251"/>
                    <a:pt x="257282" y="314838"/>
                    <a:pt x="252436" y="313424"/>
                  </a:cubicBezTo>
                  <a:cubicBezTo>
                    <a:pt x="247791" y="312212"/>
                    <a:pt x="241530" y="311001"/>
                    <a:pt x="234664" y="311001"/>
                  </a:cubicBezTo>
                  <a:cubicBezTo>
                    <a:pt x="228808" y="311001"/>
                    <a:pt x="222143" y="311808"/>
                    <a:pt x="215277" y="314030"/>
                  </a:cubicBezTo>
                  <a:cubicBezTo>
                    <a:pt x="213460" y="314636"/>
                    <a:pt x="209421" y="315847"/>
                    <a:pt x="204978" y="318271"/>
                  </a:cubicBezTo>
                  <a:cubicBezTo>
                    <a:pt x="200333" y="320694"/>
                    <a:pt x="194880" y="324127"/>
                    <a:pt x="189832" y="329176"/>
                  </a:cubicBezTo>
                  <a:cubicBezTo>
                    <a:pt x="187206" y="331599"/>
                    <a:pt x="185187" y="334225"/>
                    <a:pt x="183773" y="336244"/>
                  </a:cubicBezTo>
                  <a:cubicBezTo>
                    <a:pt x="182158" y="338264"/>
                    <a:pt x="181148" y="339879"/>
                    <a:pt x="180744" y="340485"/>
                  </a:cubicBezTo>
                  <a:lnTo>
                    <a:pt x="180744" y="340485"/>
                  </a:lnTo>
                  <a:cubicBezTo>
                    <a:pt x="180340" y="341091"/>
                    <a:pt x="179532" y="342505"/>
                    <a:pt x="178522" y="344322"/>
                  </a:cubicBezTo>
                  <a:cubicBezTo>
                    <a:pt x="177513" y="346342"/>
                    <a:pt x="176301" y="348765"/>
                    <a:pt x="175089" y="351794"/>
                  </a:cubicBezTo>
                  <a:cubicBezTo>
                    <a:pt x="172060" y="359064"/>
                    <a:pt x="171050" y="365325"/>
                    <a:pt x="170444" y="368960"/>
                  </a:cubicBezTo>
                  <a:cubicBezTo>
                    <a:pt x="169435" y="375220"/>
                    <a:pt x="168829" y="380067"/>
                    <a:pt x="168425" y="384510"/>
                  </a:cubicBezTo>
                  <a:cubicBezTo>
                    <a:pt x="168021" y="388953"/>
                    <a:pt x="167617" y="392790"/>
                    <a:pt x="167213" y="397031"/>
                  </a:cubicBezTo>
                  <a:cubicBezTo>
                    <a:pt x="166405" y="404301"/>
                    <a:pt x="165194" y="414398"/>
                    <a:pt x="161761" y="426919"/>
                  </a:cubicBezTo>
                  <a:cubicBezTo>
                    <a:pt x="161357" y="428333"/>
                    <a:pt x="160347" y="432170"/>
                    <a:pt x="158328" y="437016"/>
                  </a:cubicBezTo>
                  <a:cubicBezTo>
                    <a:pt x="156510" y="441863"/>
                    <a:pt x="153885" y="447720"/>
                    <a:pt x="150654" y="452768"/>
                  </a:cubicBezTo>
                  <a:cubicBezTo>
                    <a:pt x="148230" y="456606"/>
                    <a:pt x="146009" y="459029"/>
                    <a:pt x="143787" y="461048"/>
                  </a:cubicBezTo>
                  <a:cubicBezTo>
                    <a:pt x="142778" y="461856"/>
                    <a:pt x="140354" y="463876"/>
                    <a:pt x="136921" y="465895"/>
                  </a:cubicBezTo>
                  <a:cubicBezTo>
                    <a:pt x="135103" y="466905"/>
                    <a:pt x="133488" y="467713"/>
                    <a:pt x="132074" y="468117"/>
                  </a:cubicBezTo>
                  <a:cubicBezTo>
                    <a:pt x="130661" y="468722"/>
                    <a:pt x="129449" y="468924"/>
                    <a:pt x="128439" y="469328"/>
                  </a:cubicBezTo>
                  <a:cubicBezTo>
                    <a:pt x="125612" y="470136"/>
                    <a:pt x="123996" y="470540"/>
                    <a:pt x="122179" y="470742"/>
                  </a:cubicBezTo>
                  <a:close/>
                  <a:moveTo>
                    <a:pt x="223759" y="443075"/>
                  </a:moveTo>
                  <a:cubicBezTo>
                    <a:pt x="201141" y="453172"/>
                    <a:pt x="178119" y="460644"/>
                    <a:pt x="155904" y="465491"/>
                  </a:cubicBezTo>
                  <a:cubicBezTo>
                    <a:pt x="157318" y="463876"/>
                    <a:pt x="158731" y="462058"/>
                    <a:pt x="160145" y="459837"/>
                  </a:cubicBezTo>
                  <a:cubicBezTo>
                    <a:pt x="164184" y="453778"/>
                    <a:pt x="167011" y="447114"/>
                    <a:pt x="169031" y="441863"/>
                  </a:cubicBezTo>
                  <a:cubicBezTo>
                    <a:pt x="171050" y="436411"/>
                    <a:pt x="172262" y="432170"/>
                    <a:pt x="172666" y="430554"/>
                  </a:cubicBezTo>
                  <a:cubicBezTo>
                    <a:pt x="176503" y="417024"/>
                    <a:pt x="177715" y="405916"/>
                    <a:pt x="178522" y="398646"/>
                  </a:cubicBezTo>
                  <a:cubicBezTo>
                    <a:pt x="178926" y="394203"/>
                    <a:pt x="179330" y="390366"/>
                    <a:pt x="179734" y="385924"/>
                  </a:cubicBezTo>
                  <a:cubicBezTo>
                    <a:pt x="180138" y="381683"/>
                    <a:pt x="180744" y="377038"/>
                    <a:pt x="181754" y="370979"/>
                  </a:cubicBezTo>
                  <a:cubicBezTo>
                    <a:pt x="182359" y="367546"/>
                    <a:pt x="183167" y="362699"/>
                    <a:pt x="185793" y="356439"/>
                  </a:cubicBezTo>
                  <a:cubicBezTo>
                    <a:pt x="186802" y="354016"/>
                    <a:pt x="187812" y="351794"/>
                    <a:pt x="188620" y="350381"/>
                  </a:cubicBezTo>
                  <a:cubicBezTo>
                    <a:pt x="189428" y="348765"/>
                    <a:pt x="190033" y="347755"/>
                    <a:pt x="190437" y="347351"/>
                  </a:cubicBezTo>
                  <a:lnTo>
                    <a:pt x="190437" y="347351"/>
                  </a:lnTo>
                  <a:cubicBezTo>
                    <a:pt x="190841" y="346947"/>
                    <a:pt x="191649" y="345534"/>
                    <a:pt x="192861" y="343918"/>
                  </a:cubicBezTo>
                  <a:cubicBezTo>
                    <a:pt x="194072" y="342303"/>
                    <a:pt x="195890" y="340283"/>
                    <a:pt x="197910" y="338264"/>
                  </a:cubicBezTo>
                  <a:cubicBezTo>
                    <a:pt x="201948" y="334427"/>
                    <a:pt x="206189" y="331599"/>
                    <a:pt x="210026" y="329580"/>
                  </a:cubicBezTo>
                  <a:cubicBezTo>
                    <a:pt x="213863" y="327560"/>
                    <a:pt x="216893" y="326551"/>
                    <a:pt x="218508" y="326147"/>
                  </a:cubicBezTo>
                  <a:cubicBezTo>
                    <a:pt x="223961" y="324329"/>
                    <a:pt x="229212" y="323723"/>
                    <a:pt x="234058" y="323723"/>
                  </a:cubicBezTo>
                  <a:cubicBezTo>
                    <a:pt x="239713" y="323723"/>
                    <a:pt x="244762" y="324531"/>
                    <a:pt x="248599" y="325743"/>
                  </a:cubicBezTo>
                  <a:cubicBezTo>
                    <a:pt x="252436" y="326753"/>
                    <a:pt x="255263" y="327964"/>
                    <a:pt x="256475" y="328368"/>
                  </a:cubicBezTo>
                  <a:cubicBezTo>
                    <a:pt x="265966" y="332609"/>
                    <a:pt x="272227" y="338668"/>
                    <a:pt x="275458" y="342303"/>
                  </a:cubicBezTo>
                  <a:cubicBezTo>
                    <a:pt x="276266" y="343312"/>
                    <a:pt x="277275" y="343918"/>
                    <a:pt x="278487" y="344120"/>
                  </a:cubicBezTo>
                  <a:cubicBezTo>
                    <a:pt x="281314" y="353814"/>
                    <a:pt x="284545" y="365729"/>
                    <a:pt x="287979" y="380875"/>
                  </a:cubicBezTo>
                  <a:cubicBezTo>
                    <a:pt x="288786" y="384510"/>
                    <a:pt x="288988" y="385722"/>
                    <a:pt x="289392" y="387741"/>
                  </a:cubicBezTo>
                  <a:cubicBezTo>
                    <a:pt x="289796" y="389761"/>
                    <a:pt x="290402" y="392386"/>
                    <a:pt x="291614" y="398444"/>
                  </a:cubicBezTo>
                  <a:cubicBezTo>
                    <a:pt x="291816" y="399656"/>
                    <a:pt x="292220" y="401070"/>
                    <a:pt x="292421" y="402281"/>
                  </a:cubicBezTo>
                  <a:cubicBezTo>
                    <a:pt x="271217" y="418639"/>
                    <a:pt x="247791" y="432372"/>
                    <a:pt x="223759" y="443075"/>
                  </a:cubicBezTo>
                  <a:close/>
                  <a:moveTo>
                    <a:pt x="382087" y="335840"/>
                  </a:moveTo>
                  <a:cubicBezTo>
                    <a:pt x="385520" y="341899"/>
                    <a:pt x="386933" y="348361"/>
                    <a:pt x="387135" y="355429"/>
                  </a:cubicBezTo>
                  <a:cubicBezTo>
                    <a:pt x="387135" y="365123"/>
                    <a:pt x="384308" y="375826"/>
                    <a:pt x="380067" y="386933"/>
                  </a:cubicBezTo>
                  <a:cubicBezTo>
                    <a:pt x="375826" y="398040"/>
                    <a:pt x="369970" y="409350"/>
                    <a:pt x="364517" y="420255"/>
                  </a:cubicBezTo>
                  <a:lnTo>
                    <a:pt x="370172" y="423082"/>
                  </a:lnTo>
                  <a:lnTo>
                    <a:pt x="364517" y="420255"/>
                  </a:lnTo>
                  <a:cubicBezTo>
                    <a:pt x="362699" y="423890"/>
                    <a:pt x="359872" y="429342"/>
                    <a:pt x="356641" y="435199"/>
                  </a:cubicBezTo>
                  <a:cubicBezTo>
                    <a:pt x="351794" y="444085"/>
                    <a:pt x="345534" y="454384"/>
                    <a:pt x="339475" y="462260"/>
                  </a:cubicBezTo>
                  <a:cubicBezTo>
                    <a:pt x="336446" y="466097"/>
                    <a:pt x="333417" y="469328"/>
                    <a:pt x="330792" y="471348"/>
                  </a:cubicBezTo>
                  <a:cubicBezTo>
                    <a:pt x="329580" y="472357"/>
                    <a:pt x="328368" y="473165"/>
                    <a:pt x="327358" y="473569"/>
                  </a:cubicBezTo>
                  <a:cubicBezTo>
                    <a:pt x="326349" y="473973"/>
                    <a:pt x="325743" y="474175"/>
                    <a:pt x="325339" y="474175"/>
                  </a:cubicBezTo>
                  <a:lnTo>
                    <a:pt x="325137" y="474175"/>
                  </a:lnTo>
                  <a:cubicBezTo>
                    <a:pt x="324935" y="473973"/>
                    <a:pt x="324531" y="473569"/>
                    <a:pt x="324127" y="472963"/>
                  </a:cubicBezTo>
                  <a:cubicBezTo>
                    <a:pt x="323118" y="471348"/>
                    <a:pt x="321704" y="468318"/>
                    <a:pt x="320290" y="464078"/>
                  </a:cubicBezTo>
                  <a:cubicBezTo>
                    <a:pt x="318069" y="457817"/>
                    <a:pt x="315847" y="448931"/>
                    <a:pt x="313020" y="437420"/>
                  </a:cubicBezTo>
                  <a:cubicBezTo>
                    <a:pt x="310395" y="426111"/>
                    <a:pt x="307366" y="412177"/>
                    <a:pt x="303932" y="395819"/>
                  </a:cubicBezTo>
                  <a:cubicBezTo>
                    <a:pt x="302721" y="389761"/>
                    <a:pt x="302115" y="387337"/>
                    <a:pt x="301711" y="385318"/>
                  </a:cubicBezTo>
                  <a:cubicBezTo>
                    <a:pt x="301307" y="383298"/>
                    <a:pt x="301105" y="381885"/>
                    <a:pt x="300297" y="378249"/>
                  </a:cubicBezTo>
                  <a:cubicBezTo>
                    <a:pt x="294845" y="353612"/>
                    <a:pt x="289594" y="337052"/>
                    <a:pt x="285757" y="325339"/>
                  </a:cubicBezTo>
                  <a:cubicBezTo>
                    <a:pt x="283738" y="319482"/>
                    <a:pt x="282324" y="315040"/>
                    <a:pt x="281314" y="311607"/>
                  </a:cubicBezTo>
                  <a:cubicBezTo>
                    <a:pt x="280304" y="308173"/>
                    <a:pt x="279901" y="305750"/>
                    <a:pt x="279901" y="304538"/>
                  </a:cubicBezTo>
                  <a:cubicBezTo>
                    <a:pt x="279901" y="303932"/>
                    <a:pt x="279901" y="303529"/>
                    <a:pt x="280103" y="303125"/>
                  </a:cubicBezTo>
                  <a:cubicBezTo>
                    <a:pt x="280304" y="302721"/>
                    <a:pt x="280304" y="302519"/>
                    <a:pt x="280708" y="302115"/>
                  </a:cubicBezTo>
                  <a:cubicBezTo>
                    <a:pt x="281112" y="301509"/>
                    <a:pt x="281718" y="301105"/>
                    <a:pt x="282324" y="300499"/>
                  </a:cubicBezTo>
                  <a:cubicBezTo>
                    <a:pt x="283536" y="299692"/>
                    <a:pt x="285151" y="299086"/>
                    <a:pt x="287171" y="298480"/>
                  </a:cubicBezTo>
                  <a:cubicBezTo>
                    <a:pt x="289190" y="298076"/>
                    <a:pt x="291816" y="297672"/>
                    <a:pt x="294845" y="297672"/>
                  </a:cubicBezTo>
                  <a:cubicBezTo>
                    <a:pt x="303125" y="297672"/>
                    <a:pt x="313828" y="299692"/>
                    <a:pt x="324329" y="302923"/>
                  </a:cubicBezTo>
                  <a:cubicBezTo>
                    <a:pt x="335032" y="306154"/>
                    <a:pt x="345534" y="310395"/>
                    <a:pt x="353612" y="314434"/>
                  </a:cubicBezTo>
                  <a:cubicBezTo>
                    <a:pt x="361084" y="318271"/>
                    <a:pt x="367142" y="321300"/>
                    <a:pt x="371585" y="324531"/>
                  </a:cubicBezTo>
                  <a:cubicBezTo>
                    <a:pt x="376028" y="327964"/>
                    <a:pt x="379259" y="331195"/>
                    <a:pt x="382087" y="335840"/>
                  </a:cubicBezTo>
                  <a:close/>
                  <a:moveTo>
                    <a:pt x="370979" y="309789"/>
                  </a:moveTo>
                  <a:cubicBezTo>
                    <a:pt x="367344" y="307769"/>
                    <a:pt x="363507" y="305750"/>
                    <a:pt x="359064" y="303529"/>
                  </a:cubicBezTo>
                  <a:cubicBezTo>
                    <a:pt x="350179" y="299086"/>
                    <a:pt x="339071" y="294441"/>
                    <a:pt x="327762" y="291008"/>
                  </a:cubicBezTo>
                  <a:cubicBezTo>
                    <a:pt x="316453" y="287575"/>
                    <a:pt x="304740" y="285353"/>
                    <a:pt x="294643" y="285151"/>
                  </a:cubicBezTo>
                  <a:cubicBezTo>
                    <a:pt x="289796" y="285151"/>
                    <a:pt x="285151" y="285757"/>
                    <a:pt x="281112" y="287171"/>
                  </a:cubicBezTo>
                  <a:cubicBezTo>
                    <a:pt x="280708" y="287373"/>
                    <a:pt x="280103" y="287575"/>
                    <a:pt x="279699" y="287777"/>
                  </a:cubicBezTo>
                  <a:cubicBezTo>
                    <a:pt x="279497" y="282324"/>
                    <a:pt x="278285" y="276467"/>
                    <a:pt x="276266" y="270409"/>
                  </a:cubicBezTo>
                  <a:cubicBezTo>
                    <a:pt x="273034" y="260715"/>
                    <a:pt x="267784" y="250012"/>
                    <a:pt x="261321" y="239511"/>
                  </a:cubicBezTo>
                  <a:cubicBezTo>
                    <a:pt x="255869" y="230423"/>
                    <a:pt x="249608" y="221537"/>
                    <a:pt x="243146" y="213661"/>
                  </a:cubicBezTo>
                  <a:cubicBezTo>
                    <a:pt x="271015" y="170646"/>
                    <a:pt x="288988" y="126824"/>
                    <a:pt x="303529" y="91079"/>
                  </a:cubicBezTo>
                  <a:cubicBezTo>
                    <a:pt x="313222" y="67047"/>
                    <a:pt x="321300" y="46650"/>
                    <a:pt x="329378" y="32716"/>
                  </a:cubicBezTo>
                  <a:cubicBezTo>
                    <a:pt x="333417" y="25849"/>
                    <a:pt x="337254" y="20599"/>
                    <a:pt x="341091" y="17368"/>
                  </a:cubicBezTo>
                  <a:cubicBezTo>
                    <a:pt x="342909" y="15752"/>
                    <a:pt x="344726" y="14540"/>
                    <a:pt x="346544" y="13934"/>
                  </a:cubicBezTo>
                  <a:cubicBezTo>
                    <a:pt x="348361" y="13127"/>
                    <a:pt x="349977" y="12925"/>
                    <a:pt x="351794" y="12925"/>
                  </a:cubicBezTo>
                  <a:cubicBezTo>
                    <a:pt x="352198" y="12925"/>
                    <a:pt x="352804" y="12925"/>
                    <a:pt x="353208" y="12925"/>
                  </a:cubicBezTo>
                  <a:cubicBezTo>
                    <a:pt x="354622" y="13127"/>
                    <a:pt x="356237" y="13329"/>
                    <a:pt x="358660" y="14742"/>
                  </a:cubicBezTo>
                  <a:cubicBezTo>
                    <a:pt x="361084" y="15954"/>
                    <a:pt x="364315" y="18377"/>
                    <a:pt x="368556" y="22618"/>
                  </a:cubicBezTo>
                  <a:cubicBezTo>
                    <a:pt x="380269" y="34735"/>
                    <a:pt x="390366" y="53516"/>
                    <a:pt x="397233" y="76740"/>
                  </a:cubicBezTo>
                  <a:cubicBezTo>
                    <a:pt x="404099" y="99763"/>
                    <a:pt x="408138" y="127228"/>
                    <a:pt x="408138" y="156510"/>
                  </a:cubicBezTo>
                  <a:cubicBezTo>
                    <a:pt x="408138" y="190437"/>
                    <a:pt x="402887" y="226788"/>
                    <a:pt x="391376" y="261927"/>
                  </a:cubicBezTo>
                  <a:cubicBezTo>
                    <a:pt x="385924" y="278285"/>
                    <a:pt x="379259" y="294239"/>
                    <a:pt x="370979" y="309789"/>
                  </a:cubicBezTo>
                  <a:close/>
                </a:path>
              </a:pathLst>
            </a:custGeom>
            <a:grpFill/>
            <a:ln w="2019"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D5D548FB-3171-376A-2AA2-9487571CA297}"/>
                </a:ext>
              </a:extLst>
            </p:cNvPr>
            <p:cNvSpPr/>
            <p:nvPr/>
          </p:nvSpPr>
          <p:spPr>
            <a:xfrm>
              <a:off x="2384053" y="1561336"/>
              <a:ext cx="70253" cy="139320"/>
            </a:xfrm>
            <a:custGeom>
              <a:avLst/>
              <a:gdLst>
                <a:gd name="connsiteX0" fmla="*/ 64757 w 70253"/>
                <a:gd name="connsiteY0" fmla="*/ 44 h 139320"/>
                <a:gd name="connsiteX1" fmla="*/ 57689 w 70253"/>
                <a:gd name="connsiteY1" fmla="*/ 5497 h 139320"/>
                <a:gd name="connsiteX2" fmla="*/ 40523 w 70253"/>
                <a:gd name="connsiteY2" fmla="*/ 68101 h 139320"/>
                <a:gd name="connsiteX3" fmla="*/ 1547 w 70253"/>
                <a:gd name="connsiteY3" fmla="*/ 128887 h 139320"/>
                <a:gd name="connsiteX4" fmla="*/ 1951 w 70253"/>
                <a:gd name="connsiteY4" fmla="*/ 137773 h 139320"/>
                <a:gd name="connsiteX5" fmla="*/ 10837 w 70253"/>
                <a:gd name="connsiteY5" fmla="*/ 137369 h 139320"/>
                <a:gd name="connsiteX6" fmla="*/ 10837 w 70253"/>
                <a:gd name="connsiteY6" fmla="*/ 137369 h 139320"/>
                <a:gd name="connsiteX7" fmla="*/ 52034 w 70253"/>
                <a:gd name="connsiteY7" fmla="*/ 73149 h 139320"/>
                <a:gd name="connsiteX8" fmla="*/ 70210 w 70253"/>
                <a:gd name="connsiteY8" fmla="*/ 7112 h 139320"/>
                <a:gd name="connsiteX9" fmla="*/ 64757 w 70253"/>
                <a:gd name="connsiteY9" fmla="*/ 44 h 1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3" h="139320">
                  <a:moveTo>
                    <a:pt x="64757" y="44"/>
                  </a:moveTo>
                  <a:cubicBezTo>
                    <a:pt x="61324" y="-360"/>
                    <a:pt x="58093" y="2063"/>
                    <a:pt x="57689" y="5497"/>
                  </a:cubicBezTo>
                  <a:cubicBezTo>
                    <a:pt x="55669" y="21652"/>
                    <a:pt x="51025" y="43665"/>
                    <a:pt x="40523" y="68101"/>
                  </a:cubicBezTo>
                  <a:cubicBezTo>
                    <a:pt x="28406" y="95768"/>
                    <a:pt x="13058" y="115962"/>
                    <a:pt x="1547" y="128887"/>
                  </a:cubicBezTo>
                  <a:cubicBezTo>
                    <a:pt x="-674" y="131512"/>
                    <a:pt x="-472" y="135349"/>
                    <a:pt x="1951" y="137773"/>
                  </a:cubicBezTo>
                  <a:cubicBezTo>
                    <a:pt x="4577" y="139994"/>
                    <a:pt x="8413" y="139792"/>
                    <a:pt x="10837" y="137369"/>
                  </a:cubicBezTo>
                  <a:lnTo>
                    <a:pt x="10837" y="137369"/>
                  </a:lnTo>
                  <a:cubicBezTo>
                    <a:pt x="23156" y="123636"/>
                    <a:pt x="39312" y="102432"/>
                    <a:pt x="52034" y="73149"/>
                  </a:cubicBezTo>
                  <a:cubicBezTo>
                    <a:pt x="63343" y="47502"/>
                    <a:pt x="67988" y="24278"/>
                    <a:pt x="70210" y="7112"/>
                  </a:cubicBezTo>
                  <a:cubicBezTo>
                    <a:pt x="70614" y="3477"/>
                    <a:pt x="68190" y="448"/>
                    <a:pt x="64757" y="44"/>
                  </a:cubicBezTo>
                  <a:close/>
                </a:path>
              </a:pathLst>
            </a:custGeom>
            <a:grpFill/>
            <a:ln w="2019" cap="flat">
              <a:noFill/>
              <a:prstDash val="solid"/>
              <a:miter/>
            </a:ln>
          </p:spPr>
          <p:txBody>
            <a:bodyPr rtlCol="0" anchor="ctr"/>
            <a:lstStyle/>
            <a:p>
              <a:endParaRPr lang="en-US"/>
            </a:p>
          </p:txBody>
        </p:sp>
        <p:sp>
          <p:nvSpPr>
            <p:cNvPr id="11" name="Graphic 3">
              <a:extLst>
                <a:ext uri="{FF2B5EF4-FFF2-40B4-BE49-F238E27FC236}">
                  <a16:creationId xmlns:a16="http://schemas.microsoft.com/office/drawing/2014/main" id="{22F7D61B-12C6-2E88-C428-C7D8E0B914E8}"/>
                </a:ext>
              </a:extLst>
            </p:cNvPr>
            <p:cNvSpPr/>
            <p:nvPr/>
          </p:nvSpPr>
          <p:spPr>
            <a:xfrm>
              <a:off x="2444357" y="1518163"/>
              <a:ext cx="12934" cy="28282"/>
            </a:xfrm>
            <a:custGeom>
              <a:avLst/>
              <a:gdLst>
                <a:gd name="connsiteX0" fmla="*/ 6674 w 12934"/>
                <a:gd name="connsiteY0" fmla="*/ 0 h 28282"/>
                <a:gd name="connsiteX1" fmla="*/ 414 w 12934"/>
                <a:gd name="connsiteY1" fmla="*/ 6260 h 28282"/>
                <a:gd name="connsiteX2" fmla="*/ 414 w 12934"/>
                <a:gd name="connsiteY2" fmla="*/ 6260 h 28282"/>
                <a:gd name="connsiteX3" fmla="*/ 212 w 12934"/>
                <a:gd name="connsiteY3" fmla="*/ 14136 h 28282"/>
                <a:gd name="connsiteX4" fmla="*/ 10 w 12934"/>
                <a:gd name="connsiteY4" fmla="*/ 21810 h 28282"/>
                <a:gd name="connsiteX5" fmla="*/ 6069 w 12934"/>
                <a:gd name="connsiteY5" fmla="*/ 28273 h 28282"/>
                <a:gd name="connsiteX6" fmla="*/ 12531 w 12934"/>
                <a:gd name="connsiteY6" fmla="*/ 22214 h 28282"/>
                <a:gd name="connsiteX7" fmla="*/ 12733 w 12934"/>
                <a:gd name="connsiteY7" fmla="*/ 14540 h 28282"/>
                <a:gd name="connsiteX8" fmla="*/ 12935 w 12934"/>
                <a:gd name="connsiteY8" fmla="*/ 6664 h 28282"/>
                <a:gd name="connsiteX9" fmla="*/ 6674 w 12934"/>
                <a:gd name="connsiteY9" fmla="*/ 0 h 2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4" h="28282">
                  <a:moveTo>
                    <a:pt x="6674" y="0"/>
                  </a:moveTo>
                  <a:cubicBezTo>
                    <a:pt x="3241" y="0"/>
                    <a:pt x="414" y="2625"/>
                    <a:pt x="414" y="6260"/>
                  </a:cubicBezTo>
                  <a:lnTo>
                    <a:pt x="414" y="6260"/>
                  </a:lnTo>
                  <a:cubicBezTo>
                    <a:pt x="414" y="8886"/>
                    <a:pt x="414" y="11511"/>
                    <a:pt x="212" y="14136"/>
                  </a:cubicBezTo>
                  <a:cubicBezTo>
                    <a:pt x="212" y="16762"/>
                    <a:pt x="10" y="19185"/>
                    <a:pt x="10" y="21810"/>
                  </a:cubicBezTo>
                  <a:cubicBezTo>
                    <a:pt x="-192" y="25244"/>
                    <a:pt x="2635" y="28071"/>
                    <a:pt x="6069" y="28273"/>
                  </a:cubicBezTo>
                  <a:cubicBezTo>
                    <a:pt x="9502" y="28475"/>
                    <a:pt x="12329" y="25647"/>
                    <a:pt x="12531" y="22214"/>
                  </a:cubicBezTo>
                  <a:cubicBezTo>
                    <a:pt x="12531" y="19589"/>
                    <a:pt x="12733" y="17166"/>
                    <a:pt x="12733" y="14540"/>
                  </a:cubicBezTo>
                  <a:cubicBezTo>
                    <a:pt x="12733" y="11915"/>
                    <a:pt x="12935" y="9290"/>
                    <a:pt x="12935" y="6664"/>
                  </a:cubicBezTo>
                  <a:cubicBezTo>
                    <a:pt x="12935" y="3029"/>
                    <a:pt x="10310" y="202"/>
                    <a:pt x="6674" y="0"/>
                  </a:cubicBezTo>
                  <a:close/>
                </a:path>
              </a:pathLst>
            </a:custGeom>
            <a:grpFill/>
            <a:ln w="2019" cap="flat">
              <a:noFill/>
              <a:prstDash val="solid"/>
              <a:miter/>
            </a:ln>
          </p:spPr>
          <p:txBody>
            <a:bodyPr rtlCol="0" anchor="ctr"/>
            <a:lstStyle/>
            <a:p>
              <a:endParaRPr lang="en-US"/>
            </a:p>
          </p:txBody>
        </p:sp>
        <p:sp>
          <p:nvSpPr>
            <p:cNvPr id="12" name="Graphic 3">
              <a:extLst>
                <a:ext uri="{FF2B5EF4-FFF2-40B4-BE49-F238E27FC236}">
                  <a16:creationId xmlns:a16="http://schemas.microsoft.com/office/drawing/2014/main" id="{D8059427-D362-7621-7457-AD73E0166C18}"/>
                </a:ext>
              </a:extLst>
            </p:cNvPr>
            <p:cNvSpPr/>
            <p:nvPr/>
          </p:nvSpPr>
          <p:spPr>
            <a:xfrm>
              <a:off x="2165108" y="1904997"/>
              <a:ext cx="26787" cy="15613"/>
            </a:xfrm>
            <a:custGeom>
              <a:avLst/>
              <a:gdLst>
                <a:gd name="connsiteX0" fmla="*/ 19149 w 26787"/>
                <a:gd name="connsiteY0" fmla="*/ 100 h 15613"/>
                <a:gd name="connsiteX1" fmla="*/ 5013 w 26787"/>
                <a:gd name="connsiteY1" fmla="*/ 3129 h 15613"/>
                <a:gd name="connsiteX2" fmla="*/ 166 w 26787"/>
                <a:gd name="connsiteY2" fmla="*/ 10601 h 15613"/>
                <a:gd name="connsiteX3" fmla="*/ 7638 w 26787"/>
                <a:gd name="connsiteY3" fmla="*/ 15448 h 15613"/>
                <a:gd name="connsiteX4" fmla="*/ 7638 w 26787"/>
                <a:gd name="connsiteY4" fmla="*/ 15448 h 15613"/>
                <a:gd name="connsiteX5" fmla="*/ 21775 w 26787"/>
                <a:gd name="connsiteY5" fmla="*/ 12419 h 15613"/>
                <a:gd name="connsiteX6" fmla="*/ 26621 w 26787"/>
                <a:gd name="connsiteY6" fmla="*/ 4947 h 15613"/>
                <a:gd name="connsiteX7" fmla="*/ 19149 w 26787"/>
                <a:gd name="connsiteY7" fmla="*/ 100 h 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87" h="15613">
                  <a:moveTo>
                    <a:pt x="19149" y="100"/>
                  </a:moveTo>
                  <a:cubicBezTo>
                    <a:pt x="14505" y="1109"/>
                    <a:pt x="9658" y="2119"/>
                    <a:pt x="5013" y="3129"/>
                  </a:cubicBezTo>
                  <a:cubicBezTo>
                    <a:pt x="1580" y="3735"/>
                    <a:pt x="-642" y="7168"/>
                    <a:pt x="166" y="10601"/>
                  </a:cubicBezTo>
                  <a:cubicBezTo>
                    <a:pt x="772" y="14034"/>
                    <a:pt x="4205" y="16256"/>
                    <a:pt x="7638" y="15448"/>
                  </a:cubicBezTo>
                  <a:lnTo>
                    <a:pt x="7638" y="15448"/>
                  </a:lnTo>
                  <a:cubicBezTo>
                    <a:pt x="12283" y="14438"/>
                    <a:pt x="17130" y="13428"/>
                    <a:pt x="21775" y="12419"/>
                  </a:cubicBezTo>
                  <a:cubicBezTo>
                    <a:pt x="25208" y="11813"/>
                    <a:pt x="27429" y="8380"/>
                    <a:pt x="26621" y="4947"/>
                  </a:cubicBezTo>
                  <a:cubicBezTo>
                    <a:pt x="26016" y="1715"/>
                    <a:pt x="22582" y="-506"/>
                    <a:pt x="19149" y="100"/>
                  </a:cubicBezTo>
                  <a:close/>
                </a:path>
              </a:pathLst>
            </a:custGeom>
            <a:grpFill/>
            <a:ln w="2019" cap="flat">
              <a:noFill/>
              <a:prstDash val="solid"/>
              <a:miter/>
            </a:ln>
          </p:spPr>
          <p:txBody>
            <a:bodyPr rtlCol="0" anchor="ctr"/>
            <a:lstStyle/>
            <a:p>
              <a:endParaRPr lang="en-US"/>
            </a:p>
          </p:txBody>
        </p:sp>
        <p:sp>
          <p:nvSpPr>
            <p:cNvPr id="13" name="Graphic 3">
              <a:extLst>
                <a:ext uri="{FF2B5EF4-FFF2-40B4-BE49-F238E27FC236}">
                  <a16:creationId xmlns:a16="http://schemas.microsoft.com/office/drawing/2014/main" id="{DBBD7070-4E0B-AD46-BF2F-67C0ED022D95}"/>
                </a:ext>
              </a:extLst>
            </p:cNvPr>
            <p:cNvSpPr/>
            <p:nvPr/>
          </p:nvSpPr>
          <p:spPr>
            <a:xfrm>
              <a:off x="2296541" y="1839261"/>
              <a:ext cx="61392" cy="61392"/>
            </a:xfrm>
            <a:custGeom>
              <a:avLst/>
              <a:gdLst>
                <a:gd name="connsiteX0" fmla="*/ 47458 w 61392"/>
                <a:gd name="connsiteY0" fmla="*/ 5049 h 61392"/>
                <a:gd name="connsiteX1" fmla="*/ 30696 w 61392"/>
                <a:gd name="connsiteY1" fmla="*/ 0 h 61392"/>
                <a:gd name="connsiteX2" fmla="*/ 18781 w 61392"/>
                <a:gd name="connsiteY2" fmla="*/ 2423 h 61392"/>
                <a:gd name="connsiteX3" fmla="*/ 5049 w 61392"/>
                <a:gd name="connsiteY3" fmla="*/ 13934 h 61392"/>
                <a:gd name="connsiteX4" fmla="*/ 0 w 61392"/>
                <a:gd name="connsiteY4" fmla="*/ 30696 h 61392"/>
                <a:gd name="connsiteX5" fmla="*/ 2423 w 61392"/>
                <a:gd name="connsiteY5" fmla="*/ 42611 h 61392"/>
                <a:gd name="connsiteX6" fmla="*/ 13934 w 61392"/>
                <a:gd name="connsiteY6" fmla="*/ 56344 h 61392"/>
                <a:gd name="connsiteX7" fmla="*/ 30696 w 61392"/>
                <a:gd name="connsiteY7" fmla="*/ 61392 h 61392"/>
                <a:gd name="connsiteX8" fmla="*/ 42611 w 61392"/>
                <a:gd name="connsiteY8" fmla="*/ 58969 h 61392"/>
                <a:gd name="connsiteX9" fmla="*/ 40188 w 61392"/>
                <a:gd name="connsiteY9" fmla="*/ 53112 h 61392"/>
                <a:gd name="connsiteX10" fmla="*/ 42611 w 61392"/>
                <a:gd name="connsiteY10" fmla="*/ 58969 h 61392"/>
                <a:gd name="connsiteX11" fmla="*/ 56344 w 61392"/>
                <a:gd name="connsiteY11" fmla="*/ 47458 h 61392"/>
                <a:gd name="connsiteX12" fmla="*/ 61392 w 61392"/>
                <a:gd name="connsiteY12" fmla="*/ 30696 h 61392"/>
                <a:gd name="connsiteX13" fmla="*/ 58969 w 61392"/>
                <a:gd name="connsiteY13" fmla="*/ 18781 h 61392"/>
                <a:gd name="connsiteX14" fmla="*/ 47458 w 61392"/>
                <a:gd name="connsiteY14" fmla="*/ 5049 h 61392"/>
                <a:gd name="connsiteX15" fmla="*/ 46044 w 61392"/>
                <a:gd name="connsiteY15" fmla="*/ 40592 h 61392"/>
                <a:gd name="connsiteX16" fmla="*/ 37966 w 61392"/>
                <a:gd name="connsiteY16" fmla="*/ 47458 h 61392"/>
                <a:gd name="connsiteX17" fmla="*/ 30898 w 61392"/>
                <a:gd name="connsiteY17" fmla="*/ 48872 h 61392"/>
                <a:gd name="connsiteX18" fmla="*/ 21003 w 61392"/>
                <a:gd name="connsiteY18" fmla="*/ 45842 h 61392"/>
                <a:gd name="connsiteX19" fmla="*/ 14136 w 61392"/>
                <a:gd name="connsiteY19" fmla="*/ 37764 h 61392"/>
                <a:gd name="connsiteX20" fmla="*/ 12723 w 61392"/>
                <a:gd name="connsiteY20" fmla="*/ 30696 h 61392"/>
                <a:gd name="connsiteX21" fmla="*/ 15752 w 61392"/>
                <a:gd name="connsiteY21" fmla="*/ 20801 h 61392"/>
                <a:gd name="connsiteX22" fmla="*/ 23830 w 61392"/>
                <a:gd name="connsiteY22" fmla="*/ 13934 h 61392"/>
                <a:gd name="connsiteX23" fmla="*/ 30898 w 61392"/>
                <a:gd name="connsiteY23" fmla="*/ 12521 h 61392"/>
                <a:gd name="connsiteX24" fmla="*/ 40794 w 61392"/>
                <a:gd name="connsiteY24" fmla="*/ 15550 h 61392"/>
                <a:gd name="connsiteX25" fmla="*/ 47660 w 61392"/>
                <a:gd name="connsiteY25" fmla="*/ 23628 h 61392"/>
                <a:gd name="connsiteX26" fmla="*/ 49074 w 61392"/>
                <a:gd name="connsiteY26" fmla="*/ 30696 h 61392"/>
                <a:gd name="connsiteX27" fmla="*/ 46044 w 61392"/>
                <a:gd name="connsiteY27" fmla="*/ 40592 h 6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92" h="61392">
                  <a:moveTo>
                    <a:pt x="47458" y="5049"/>
                  </a:moveTo>
                  <a:cubicBezTo>
                    <a:pt x="42611" y="1818"/>
                    <a:pt x="36755" y="0"/>
                    <a:pt x="30696" y="0"/>
                  </a:cubicBezTo>
                  <a:cubicBezTo>
                    <a:pt x="26657" y="0"/>
                    <a:pt x="22618" y="808"/>
                    <a:pt x="18781" y="2423"/>
                  </a:cubicBezTo>
                  <a:cubicBezTo>
                    <a:pt x="12925" y="4847"/>
                    <a:pt x="8280" y="8886"/>
                    <a:pt x="5049" y="13934"/>
                  </a:cubicBezTo>
                  <a:cubicBezTo>
                    <a:pt x="1818" y="18781"/>
                    <a:pt x="0" y="24638"/>
                    <a:pt x="0" y="30696"/>
                  </a:cubicBezTo>
                  <a:cubicBezTo>
                    <a:pt x="0" y="34735"/>
                    <a:pt x="808" y="38774"/>
                    <a:pt x="2423" y="42611"/>
                  </a:cubicBezTo>
                  <a:cubicBezTo>
                    <a:pt x="4847" y="48468"/>
                    <a:pt x="8886" y="53112"/>
                    <a:pt x="13934" y="56344"/>
                  </a:cubicBezTo>
                  <a:cubicBezTo>
                    <a:pt x="18781" y="59575"/>
                    <a:pt x="24638" y="61392"/>
                    <a:pt x="30696" y="61392"/>
                  </a:cubicBezTo>
                  <a:cubicBezTo>
                    <a:pt x="34735" y="61392"/>
                    <a:pt x="38774" y="60585"/>
                    <a:pt x="42611" y="58969"/>
                  </a:cubicBezTo>
                  <a:lnTo>
                    <a:pt x="40188" y="53112"/>
                  </a:lnTo>
                  <a:lnTo>
                    <a:pt x="42611" y="58969"/>
                  </a:lnTo>
                  <a:cubicBezTo>
                    <a:pt x="48468" y="56546"/>
                    <a:pt x="53113" y="52507"/>
                    <a:pt x="56344" y="47458"/>
                  </a:cubicBezTo>
                  <a:cubicBezTo>
                    <a:pt x="59575" y="42611"/>
                    <a:pt x="61392" y="36755"/>
                    <a:pt x="61392" y="30696"/>
                  </a:cubicBezTo>
                  <a:cubicBezTo>
                    <a:pt x="61392" y="26657"/>
                    <a:pt x="60585" y="22618"/>
                    <a:pt x="58969" y="18781"/>
                  </a:cubicBezTo>
                  <a:cubicBezTo>
                    <a:pt x="56546" y="12925"/>
                    <a:pt x="52507" y="8280"/>
                    <a:pt x="47458" y="5049"/>
                  </a:cubicBezTo>
                  <a:close/>
                  <a:moveTo>
                    <a:pt x="46044" y="40592"/>
                  </a:moveTo>
                  <a:cubicBezTo>
                    <a:pt x="44227" y="43621"/>
                    <a:pt x="41399" y="45842"/>
                    <a:pt x="37966" y="47458"/>
                  </a:cubicBezTo>
                  <a:cubicBezTo>
                    <a:pt x="35745" y="48468"/>
                    <a:pt x="33322" y="48872"/>
                    <a:pt x="30898" y="48872"/>
                  </a:cubicBezTo>
                  <a:cubicBezTo>
                    <a:pt x="27465" y="48872"/>
                    <a:pt x="23830" y="47862"/>
                    <a:pt x="21003" y="45842"/>
                  </a:cubicBezTo>
                  <a:cubicBezTo>
                    <a:pt x="18175" y="44025"/>
                    <a:pt x="15752" y="41197"/>
                    <a:pt x="14136" y="37764"/>
                  </a:cubicBezTo>
                  <a:cubicBezTo>
                    <a:pt x="13127" y="35543"/>
                    <a:pt x="12723" y="33120"/>
                    <a:pt x="12723" y="30696"/>
                  </a:cubicBezTo>
                  <a:cubicBezTo>
                    <a:pt x="12723" y="27263"/>
                    <a:pt x="13733" y="23628"/>
                    <a:pt x="15752" y="20801"/>
                  </a:cubicBezTo>
                  <a:cubicBezTo>
                    <a:pt x="17570" y="17973"/>
                    <a:pt x="20397" y="15550"/>
                    <a:pt x="23830" y="13934"/>
                  </a:cubicBezTo>
                  <a:cubicBezTo>
                    <a:pt x="26051" y="12925"/>
                    <a:pt x="28475" y="12521"/>
                    <a:pt x="30898" y="12521"/>
                  </a:cubicBezTo>
                  <a:cubicBezTo>
                    <a:pt x="34331" y="12521"/>
                    <a:pt x="37966" y="13531"/>
                    <a:pt x="40794" y="15550"/>
                  </a:cubicBezTo>
                  <a:cubicBezTo>
                    <a:pt x="43823" y="17368"/>
                    <a:pt x="46044" y="20195"/>
                    <a:pt x="47660" y="23628"/>
                  </a:cubicBezTo>
                  <a:cubicBezTo>
                    <a:pt x="48670" y="25849"/>
                    <a:pt x="49074" y="28273"/>
                    <a:pt x="49074" y="30696"/>
                  </a:cubicBezTo>
                  <a:cubicBezTo>
                    <a:pt x="48872" y="34129"/>
                    <a:pt x="47862" y="37562"/>
                    <a:pt x="46044" y="40592"/>
                  </a:cubicBezTo>
                  <a:close/>
                </a:path>
              </a:pathLst>
            </a:custGeom>
            <a:grpFill/>
            <a:ln w="2019" cap="flat">
              <a:noFill/>
              <a:prstDash val="solid"/>
              <a:miter/>
            </a:ln>
          </p:spPr>
          <p:txBody>
            <a:bodyPr rtlCol="0" anchor="ctr"/>
            <a:lstStyle/>
            <a:p>
              <a:endParaRPr lang="en-US"/>
            </a:p>
          </p:txBody>
        </p:sp>
      </p:grpSp>
      <p:pic>
        <p:nvPicPr>
          <p:cNvPr id="14" name="Picture 13" descr="A blue and green logo&#10;&#10;Description automatically generated">
            <a:extLst>
              <a:ext uri="{FF2B5EF4-FFF2-40B4-BE49-F238E27FC236}">
                <a16:creationId xmlns:a16="http://schemas.microsoft.com/office/drawing/2014/main" id="{DECC8B29-A009-281E-629B-3FCF92C30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8" name="Subtitle 2">
            <a:extLst>
              <a:ext uri="{FF2B5EF4-FFF2-40B4-BE49-F238E27FC236}">
                <a16:creationId xmlns:a16="http://schemas.microsoft.com/office/drawing/2014/main" id="{58CD1F50-7887-C3C4-7B9D-4B963CC5BD61}"/>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8263821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C6EAB8-ADAE-4E2D-B1E8-21E987A2F16D}" type="datetimeFigureOut">
              <a:rPr lang="fr-BE" smtClean="0"/>
              <a:t>05-06-24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78082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oc noir CACAO">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raphic 3">
            <a:extLst>
              <a:ext uri="{FF2B5EF4-FFF2-40B4-BE49-F238E27FC236}">
                <a16:creationId xmlns:a16="http://schemas.microsoft.com/office/drawing/2014/main" id="{71A846D6-EA08-B03B-1D5D-FF14E689EE01}"/>
              </a:ext>
            </a:extLst>
          </p:cNvPr>
          <p:cNvGrpSpPr/>
          <p:nvPr userDrawn="1"/>
        </p:nvGrpSpPr>
        <p:grpSpPr>
          <a:xfrm>
            <a:off x="1283855" y="6000952"/>
            <a:ext cx="398800" cy="539897"/>
            <a:chOff x="9013751" y="2144809"/>
            <a:chExt cx="344983" cy="515574"/>
          </a:xfrm>
          <a:solidFill>
            <a:schemeClr val="bg1"/>
          </a:solidFill>
        </p:grpSpPr>
        <p:grpSp>
          <p:nvGrpSpPr>
            <p:cNvPr id="46" name="Graphic 3">
              <a:extLst>
                <a:ext uri="{FF2B5EF4-FFF2-40B4-BE49-F238E27FC236}">
                  <a16:creationId xmlns:a16="http://schemas.microsoft.com/office/drawing/2014/main" id="{CCD0147B-FD1A-0EE3-A8CC-2D2DB2CC1B2D}"/>
                </a:ext>
              </a:extLst>
            </p:cNvPr>
            <p:cNvGrpSpPr/>
            <p:nvPr/>
          </p:nvGrpSpPr>
          <p:grpSpPr>
            <a:xfrm>
              <a:off x="9014344" y="2167125"/>
              <a:ext cx="69836" cy="79883"/>
              <a:chOff x="9014344" y="2167125"/>
              <a:chExt cx="69836" cy="79883"/>
            </a:xfrm>
            <a:grpFill/>
          </p:grpSpPr>
          <p:sp>
            <p:nvSpPr>
              <p:cNvPr id="73" name="Graphic 3">
                <a:extLst>
                  <a:ext uri="{FF2B5EF4-FFF2-40B4-BE49-F238E27FC236}">
                    <a16:creationId xmlns:a16="http://schemas.microsoft.com/office/drawing/2014/main" id="{090789DA-FD43-9B2E-8CAC-67A73A338CD1}"/>
                  </a:ext>
                </a:extLst>
              </p:cNvPr>
              <p:cNvSpPr/>
              <p:nvPr/>
            </p:nvSpPr>
            <p:spPr>
              <a:xfrm>
                <a:off x="9038036" y="2167125"/>
                <a:ext cx="46144" cy="52506"/>
              </a:xfrm>
              <a:custGeom>
                <a:avLst/>
                <a:gdLst>
                  <a:gd name="connsiteX0" fmla="*/ 30443 w 46144"/>
                  <a:gd name="connsiteY0" fmla="*/ 16459 h 52506"/>
                  <a:gd name="connsiteX1" fmla="*/ 25193 w 46144"/>
                  <a:gd name="connsiteY1" fmla="*/ 1515 h 52506"/>
                  <a:gd name="connsiteX2" fmla="*/ 20952 w 46144"/>
                  <a:gd name="connsiteY2" fmla="*/ 1515 h 52506"/>
                  <a:gd name="connsiteX3" fmla="*/ 15702 w 46144"/>
                  <a:gd name="connsiteY3" fmla="*/ 16459 h 52506"/>
                  <a:gd name="connsiteX4" fmla="*/ 14490 w 46144"/>
                  <a:gd name="connsiteY4" fmla="*/ 17872 h 52506"/>
                  <a:gd name="connsiteX5" fmla="*/ 1363 w 46144"/>
                  <a:gd name="connsiteY5" fmla="*/ 23931 h 52506"/>
                  <a:gd name="connsiteX6" fmla="*/ 1363 w 46144"/>
                  <a:gd name="connsiteY6" fmla="*/ 28576 h 52506"/>
                  <a:gd name="connsiteX7" fmla="*/ 14490 w 46144"/>
                  <a:gd name="connsiteY7" fmla="*/ 34634 h 52506"/>
                  <a:gd name="connsiteX8" fmla="*/ 15702 w 46144"/>
                  <a:gd name="connsiteY8" fmla="*/ 36048 h 52506"/>
                  <a:gd name="connsiteX9" fmla="*/ 20952 w 46144"/>
                  <a:gd name="connsiteY9" fmla="*/ 50992 h 52506"/>
                  <a:gd name="connsiteX10" fmla="*/ 25193 w 46144"/>
                  <a:gd name="connsiteY10" fmla="*/ 50992 h 52506"/>
                  <a:gd name="connsiteX11" fmla="*/ 30443 w 46144"/>
                  <a:gd name="connsiteY11" fmla="*/ 36048 h 52506"/>
                  <a:gd name="connsiteX12" fmla="*/ 31655 w 46144"/>
                  <a:gd name="connsiteY12" fmla="*/ 34634 h 52506"/>
                  <a:gd name="connsiteX13" fmla="*/ 44782 w 46144"/>
                  <a:gd name="connsiteY13" fmla="*/ 28576 h 52506"/>
                  <a:gd name="connsiteX14" fmla="*/ 44782 w 46144"/>
                  <a:gd name="connsiteY14" fmla="*/ 23931 h 52506"/>
                  <a:gd name="connsiteX15" fmla="*/ 31655 w 46144"/>
                  <a:gd name="connsiteY15" fmla="*/ 17872 h 52506"/>
                  <a:gd name="connsiteX16" fmla="*/ 30443 w 46144"/>
                  <a:gd name="connsiteY16" fmla="*/ 16459 h 5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44" h="52506">
                    <a:moveTo>
                      <a:pt x="30443" y="16459"/>
                    </a:moveTo>
                    <a:lnTo>
                      <a:pt x="25193" y="1515"/>
                    </a:lnTo>
                    <a:cubicBezTo>
                      <a:pt x="24385" y="-505"/>
                      <a:pt x="21760" y="-505"/>
                      <a:pt x="20952" y="1515"/>
                    </a:cubicBezTo>
                    <a:lnTo>
                      <a:pt x="15702" y="16459"/>
                    </a:lnTo>
                    <a:cubicBezTo>
                      <a:pt x="15499" y="17065"/>
                      <a:pt x="15095" y="17670"/>
                      <a:pt x="14490" y="17872"/>
                    </a:cubicBezTo>
                    <a:lnTo>
                      <a:pt x="1363" y="23931"/>
                    </a:lnTo>
                    <a:cubicBezTo>
                      <a:pt x="-454" y="24739"/>
                      <a:pt x="-454" y="27768"/>
                      <a:pt x="1363" y="28576"/>
                    </a:cubicBezTo>
                    <a:lnTo>
                      <a:pt x="14490" y="34634"/>
                    </a:lnTo>
                    <a:cubicBezTo>
                      <a:pt x="15095" y="34836"/>
                      <a:pt x="15499" y="35442"/>
                      <a:pt x="15702" y="36048"/>
                    </a:cubicBezTo>
                    <a:lnTo>
                      <a:pt x="20952" y="50992"/>
                    </a:lnTo>
                    <a:cubicBezTo>
                      <a:pt x="21760" y="53011"/>
                      <a:pt x="24385" y="53011"/>
                      <a:pt x="25193" y="50992"/>
                    </a:cubicBezTo>
                    <a:lnTo>
                      <a:pt x="30443" y="36048"/>
                    </a:lnTo>
                    <a:cubicBezTo>
                      <a:pt x="30646" y="35442"/>
                      <a:pt x="31050" y="34836"/>
                      <a:pt x="31655" y="34634"/>
                    </a:cubicBezTo>
                    <a:lnTo>
                      <a:pt x="44782" y="28576"/>
                    </a:lnTo>
                    <a:cubicBezTo>
                      <a:pt x="46599" y="27768"/>
                      <a:pt x="46599" y="24739"/>
                      <a:pt x="44782" y="23931"/>
                    </a:cubicBezTo>
                    <a:lnTo>
                      <a:pt x="31655" y="17872"/>
                    </a:lnTo>
                    <a:cubicBezTo>
                      <a:pt x="31251" y="17469"/>
                      <a:pt x="30646" y="17065"/>
                      <a:pt x="30443" y="16459"/>
                    </a:cubicBezTo>
                    <a:close/>
                  </a:path>
                </a:pathLst>
              </a:custGeom>
              <a:grpFill/>
              <a:ln w="2019" cap="flat">
                <a:noFill/>
                <a:prstDash val="solid"/>
                <a:miter/>
              </a:ln>
            </p:spPr>
            <p:txBody>
              <a:bodyPr rtlCol="0" anchor="ctr"/>
              <a:lstStyle/>
              <a:p>
                <a:endParaRPr lang="en-US"/>
              </a:p>
            </p:txBody>
          </p:sp>
          <p:sp>
            <p:nvSpPr>
              <p:cNvPr id="74" name="Graphic 3">
                <a:extLst>
                  <a:ext uri="{FF2B5EF4-FFF2-40B4-BE49-F238E27FC236}">
                    <a16:creationId xmlns:a16="http://schemas.microsoft.com/office/drawing/2014/main" id="{D7F29C60-FE44-1555-8EAC-86C0EE68BAD1}"/>
                  </a:ext>
                </a:extLst>
              </p:cNvPr>
              <p:cNvSpPr/>
              <p:nvPr/>
            </p:nvSpPr>
            <p:spPr>
              <a:xfrm>
                <a:off x="9014344" y="2225980"/>
                <a:ext cx="21028" cy="21027"/>
              </a:xfrm>
              <a:custGeom>
                <a:avLst/>
                <a:gdLst>
                  <a:gd name="connsiteX0" fmla="*/ 6475 w 21028"/>
                  <a:gd name="connsiteY0" fmla="*/ 820 h 21027"/>
                  <a:gd name="connsiteX1" fmla="*/ 820 w 21028"/>
                  <a:gd name="connsiteY1" fmla="*/ 14553 h 21027"/>
                  <a:gd name="connsiteX2" fmla="*/ 14553 w 21028"/>
                  <a:gd name="connsiteY2" fmla="*/ 20207 h 21027"/>
                  <a:gd name="connsiteX3" fmla="*/ 20208 w 21028"/>
                  <a:gd name="connsiteY3" fmla="*/ 6475 h 21027"/>
                  <a:gd name="connsiteX4" fmla="*/ 6475 w 21028"/>
                  <a:gd name="connsiteY4" fmla="*/ 820 h 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8" h="21027">
                    <a:moveTo>
                      <a:pt x="6475" y="820"/>
                    </a:moveTo>
                    <a:cubicBezTo>
                      <a:pt x="1023" y="3042"/>
                      <a:pt x="-1401" y="9100"/>
                      <a:pt x="820" y="14553"/>
                    </a:cubicBezTo>
                    <a:cubicBezTo>
                      <a:pt x="3042" y="20006"/>
                      <a:pt x="9101" y="22429"/>
                      <a:pt x="14553" y="20207"/>
                    </a:cubicBezTo>
                    <a:cubicBezTo>
                      <a:pt x="20006" y="17986"/>
                      <a:pt x="22429" y="11928"/>
                      <a:pt x="20208" y="6475"/>
                    </a:cubicBezTo>
                    <a:cubicBezTo>
                      <a:pt x="17784" y="1022"/>
                      <a:pt x="11725" y="-1401"/>
                      <a:pt x="6475" y="820"/>
                    </a:cubicBezTo>
                    <a:close/>
                  </a:path>
                </a:pathLst>
              </a:custGeom>
              <a:grpFill/>
              <a:ln w="2019" cap="flat">
                <a:noFill/>
                <a:prstDash val="solid"/>
                <a:miter/>
              </a:ln>
            </p:spPr>
            <p:txBody>
              <a:bodyPr rtlCol="0" anchor="ctr"/>
              <a:lstStyle/>
              <a:p>
                <a:endParaRPr lang="en-US"/>
              </a:p>
            </p:txBody>
          </p:sp>
        </p:grpSp>
        <p:sp>
          <p:nvSpPr>
            <p:cNvPr id="47" name="Graphic 3">
              <a:extLst>
                <a:ext uri="{FF2B5EF4-FFF2-40B4-BE49-F238E27FC236}">
                  <a16:creationId xmlns:a16="http://schemas.microsoft.com/office/drawing/2014/main" id="{34B80EA2-682B-32B3-297C-694050DA2EEC}"/>
                </a:ext>
              </a:extLst>
            </p:cNvPr>
            <p:cNvSpPr/>
            <p:nvPr/>
          </p:nvSpPr>
          <p:spPr>
            <a:xfrm>
              <a:off x="9229735" y="2583391"/>
              <a:ext cx="50840" cy="56848"/>
            </a:xfrm>
            <a:custGeom>
              <a:avLst/>
              <a:gdLst>
                <a:gd name="connsiteX0" fmla="*/ 49175 w 50840"/>
                <a:gd name="connsiteY0" fmla="*/ 25900 h 56848"/>
                <a:gd name="connsiteX1" fmla="*/ 34836 w 50840"/>
                <a:gd name="connsiteY1" fmla="*/ 19438 h 56848"/>
                <a:gd name="connsiteX2" fmla="*/ 33422 w 50840"/>
                <a:gd name="connsiteY2" fmla="*/ 17822 h 56848"/>
                <a:gd name="connsiteX3" fmla="*/ 27566 w 50840"/>
                <a:gd name="connsiteY3" fmla="*/ 1666 h 56848"/>
                <a:gd name="connsiteX4" fmla="*/ 23123 w 50840"/>
                <a:gd name="connsiteY4" fmla="*/ 1666 h 56848"/>
                <a:gd name="connsiteX5" fmla="*/ 17266 w 50840"/>
                <a:gd name="connsiteY5" fmla="*/ 17822 h 56848"/>
                <a:gd name="connsiteX6" fmla="*/ 15853 w 50840"/>
                <a:gd name="connsiteY6" fmla="*/ 19438 h 56848"/>
                <a:gd name="connsiteX7" fmla="*/ 1515 w 50840"/>
                <a:gd name="connsiteY7" fmla="*/ 25900 h 56848"/>
                <a:gd name="connsiteX8" fmla="*/ 1515 w 50840"/>
                <a:gd name="connsiteY8" fmla="*/ 30949 h 56848"/>
                <a:gd name="connsiteX9" fmla="*/ 15853 w 50840"/>
                <a:gd name="connsiteY9" fmla="*/ 37411 h 56848"/>
                <a:gd name="connsiteX10" fmla="*/ 17266 w 50840"/>
                <a:gd name="connsiteY10" fmla="*/ 39027 h 56848"/>
                <a:gd name="connsiteX11" fmla="*/ 23123 w 50840"/>
                <a:gd name="connsiteY11" fmla="*/ 55182 h 56848"/>
                <a:gd name="connsiteX12" fmla="*/ 27566 w 50840"/>
                <a:gd name="connsiteY12" fmla="*/ 55182 h 56848"/>
                <a:gd name="connsiteX13" fmla="*/ 33422 w 50840"/>
                <a:gd name="connsiteY13" fmla="*/ 39027 h 56848"/>
                <a:gd name="connsiteX14" fmla="*/ 34836 w 50840"/>
                <a:gd name="connsiteY14" fmla="*/ 37411 h 56848"/>
                <a:gd name="connsiteX15" fmla="*/ 49175 w 50840"/>
                <a:gd name="connsiteY15" fmla="*/ 30949 h 56848"/>
                <a:gd name="connsiteX16" fmla="*/ 49175 w 50840"/>
                <a:gd name="connsiteY16" fmla="*/ 25900 h 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40" h="56848">
                  <a:moveTo>
                    <a:pt x="49175" y="25900"/>
                  </a:moveTo>
                  <a:lnTo>
                    <a:pt x="34836" y="19438"/>
                  </a:lnTo>
                  <a:cubicBezTo>
                    <a:pt x="34231" y="19236"/>
                    <a:pt x="33826" y="18630"/>
                    <a:pt x="33422" y="17822"/>
                  </a:cubicBezTo>
                  <a:lnTo>
                    <a:pt x="27566" y="1666"/>
                  </a:lnTo>
                  <a:cubicBezTo>
                    <a:pt x="26758" y="-555"/>
                    <a:pt x="23931" y="-555"/>
                    <a:pt x="23123" y="1666"/>
                  </a:cubicBezTo>
                  <a:lnTo>
                    <a:pt x="17266" y="17822"/>
                  </a:lnTo>
                  <a:cubicBezTo>
                    <a:pt x="17065" y="18428"/>
                    <a:pt x="16459" y="19034"/>
                    <a:pt x="15853" y="19438"/>
                  </a:cubicBezTo>
                  <a:lnTo>
                    <a:pt x="1515" y="25900"/>
                  </a:lnTo>
                  <a:cubicBezTo>
                    <a:pt x="-505" y="26910"/>
                    <a:pt x="-505" y="30141"/>
                    <a:pt x="1515" y="30949"/>
                  </a:cubicBezTo>
                  <a:lnTo>
                    <a:pt x="15853" y="37411"/>
                  </a:lnTo>
                  <a:cubicBezTo>
                    <a:pt x="16459" y="37613"/>
                    <a:pt x="16863" y="38219"/>
                    <a:pt x="17266" y="39027"/>
                  </a:cubicBezTo>
                  <a:lnTo>
                    <a:pt x="23123" y="55182"/>
                  </a:lnTo>
                  <a:cubicBezTo>
                    <a:pt x="23931" y="57404"/>
                    <a:pt x="26758" y="57404"/>
                    <a:pt x="27566" y="55182"/>
                  </a:cubicBezTo>
                  <a:lnTo>
                    <a:pt x="33422" y="39027"/>
                  </a:lnTo>
                  <a:cubicBezTo>
                    <a:pt x="33624" y="38421"/>
                    <a:pt x="34231" y="37815"/>
                    <a:pt x="34836" y="37411"/>
                  </a:cubicBezTo>
                  <a:lnTo>
                    <a:pt x="49175" y="30949"/>
                  </a:lnTo>
                  <a:cubicBezTo>
                    <a:pt x="51396" y="29939"/>
                    <a:pt x="51396" y="26708"/>
                    <a:pt x="49175" y="25900"/>
                  </a:cubicBezTo>
                  <a:close/>
                </a:path>
              </a:pathLst>
            </a:custGeom>
            <a:grpFill/>
            <a:ln w="2019" cap="flat">
              <a:noFill/>
              <a:prstDash val="solid"/>
              <a:miter/>
            </a:ln>
          </p:spPr>
          <p:txBody>
            <a:bodyPr rtlCol="0" anchor="ctr"/>
            <a:lstStyle/>
            <a:p>
              <a:endParaRPr lang="en-US"/>
            </a:p>
          </p:txBody>
        </p:sp>
        <p:grpSp>
          <p:nvGrpSpPr>
            <p:cNvPr id="48" name="Graphic 3">
              <a:extLst>
                <a:ext uri="{FF2B5EF4-FFF2-40B4-BE49-F238E27FC236}">
                  <a16:creationId xmlns:a16="http://schemas.microsoft.com/office/drawing/2014/main" id="{F6B25E21-E871-636F-B194-0318BD89B62B}"/>
                </a:ext>
              </a:extLst>
            </p:cNvPr>
            <p:cNvGrpSpPr/>
            <p:nvPr/>
          </p:nvGrpSpPr>
          <p:grpSpPr>
            <a:xfrm>
              <a:off x="9013751" y="2144809"/>
              <a:ext cx="344983" cy="515574"/>
              <a:chOff x="9013751" y="2144809"/>
              <a:chExt cx="344983" cy="515574"/>
            </a:xfrm>
            <a:grpFill/>
          </p:grpSpPr>
          <p:sp>
            <p:nvSpPr>
              <p:cNvPr id="49" name="Graphic 3">
                <a:extLst>
                  <a:ext uri="{FF2B5EF4-FFF2-40B4-BE49-F238E27FC236}">
                    <a16:creationId xmlns:a16="http://schemas.microsoft.com/office/drawing/2014/main" id="{4579CCC5-8E6B-5D33-188F-F4B8AFB58A65}"/>
                  </a:ext>
                </a:extLst>
              </p:cNvPr>
              <p:cNvSpPr/>
              <p:nvPr/>
            </p:nvSpPr>
            <p:spPr>
              <a:xfrm>
                <a:off x="9013751" y="2144809"/>
                <a:ext cx="344983" cy="515574"/>
              </a:xfrm>
              <a:custGeom>
                <a:avLst/>
                <a:gdLst>
                  <a:gd name="connsiteX0" fmla="*/ 332610 w 344983"/>
                  <a:gd name="connsiteY0" fmla="*/ 248397 h 515574"/>
                  <a:gd name="connsiteX1" fmla="*/ 259504 w 344983"/>
                  <a:gd name="connsiteY1" fmla="*/ 175695 h 515574"/>
                  <a:gd name="connsiteX2" fmla="*/ 228606 w 344983"/>
                  <a:gd name="connsiteY2" fmla="*/ 168627 h 515574"/>
                  <a:gd name="connsiteX3" fmla="*/ 228404 w 344983"/>
                  <a:gd name="connsiteY3" fmla="*/ 168223 h 515574"/>
                  <a:gd name="connsiteX4" fmla="*/ 227596 w 344983"/>
                  <a:gd name="connsiteY4" fmla="*/ 167011 h 515574"/>
                  <a:gd name="connsiteX5" fmla="*/ 204777 w 344983"/>
                  <a:gd name="connsiteY5" fmla="*/ 139748 h 515574"/>
                  <a:gd name="connsiteX6" fmla="*/ 167012 w 344983"/>
                  <a:gd name="connsiteY6" fmla="*/ 125612 h 515574"/>
                  <a:gd name="connsiteX7" fmla="*/ 141364 w 344983"/>
                  <a:gd name="connsiteY7" fmla="*/ 130257 h 515574"/>
                  <a:gd name="connsiteX8" fmla="*/ 122987 w 344983"/>
                  <a:gd name="connsiteY8" fmla="*/ 118746 h 515574"/>
                  <a:gd name="connsiteX9" fmla="*/ 140153 w 344983"/>
                  <a:gd name="connsiteY9" fmla="*/ 113899 h 515574"/>
                  <a:gd name="connsiteX10" fmla="*/ 164387 w 344983"/>
                  <a:gd name="connsiteY10" fmla="*/ 121573 h 515574"/>
                  <a:gd name="connsiteX11" fmla="*/ 184380 w 344983"/>
                  <a:gd name="connsiteY11" fmla="*/ 123592 h 515574"/>
                  <a:gd name="connsiteX12" fmla="*/ 240118 w 344983"/>
                  <a:gd name="connsiteY12" fmla="*/ 105619 h 515574"/>
                  <a:gd name="connsiteX13" fmla="*/ 287373 w 344983"/>
                  <a:gd name="connsiteY13" fmla="*/ 47054 h 515574"/>
                  <a:gd name="connsiteX14" fmla="*/ 298480 w 344983"/>
                  <a:gd name="connsiteY14" fmla="*/ 13732 h 515574"/>
                  <a:gd name="connsiteX15" fmla="*/ 299894 w 344983"/>
                  <a:gd name="connsiteY15" fmla="*/ 12117 h 515574"/>
                  <a:gd name="connsiteX16" fmla="*/ 301510 w 344983"/>
                  <a:gd name="connsiteY16" fmla="*/ 7472 h 515574"/>
                  <a:gd name="connsiteX17" fmla="*/ 298884 w 344983"/>
                  <a:gd name="connsiteY17" fmla="*/ 1616 h 515574"/>
                  <a:gd name="connsiteX18" fmla="*/ 294239 w 344983"/>
                  <a:gd name="connsiteY18" fmla="*/ 0 h 515574"/>
                  <a:gd name="connsiteX19" fmla="*/ 288383 w 344983"/>
                  <a:gd name="connsiteY19" fmla="*/ 2625 h 515574"/>
                  <a:gd name="connsiteX20" fmla="*/ 287575 w 344983"/>
                  <a:gd name="connsiteY20" fmla="*/ 3433 h 515574"/>
                  <a:gd name="connsiteX21" fmla="*/ 287171 w 344983"/>
                  <a:gd name="connsiteY21" fmla="*/ 3837 h 515574"/>
                  <a:gd name="connsiteX22" fmla="*/ 253850 w 344983"/>
                  <a:gd name="connsiteY22" fmla="*/ 12925 h 515574"/>
                  <a:gd name="connsiteX23" fmla="*/ 165397 w 344983"/>
                  <a:gd name="connsiteY23" fmla="*/ 42207 h 515574"/>
                  <a:gd name="connsiteX24" fmla="*/ 137325 w 344983"/>
                  <a:gd name="connsiteY24" fmla="*/ 63008 h 515574"/>
                  <a:gd name="connsiteX25" fmla="*/ 128036 w 344983"/>
                  <a:gd name="connsiteY25" fmla="*/ 87242 h 515574"/>
                  <a:gd name="connsiteX26" fmla="*/ 130459 w 344983"/>
                  <a:gd name="connsiteY26" fmla="*/ 100974 h 515574"/>
                  <a:gd name="connsiteX27" fmla="*/ 95118 w 344983"/>
                  <a:gd name="connsiteY27" fmla="*/ 110264 h 515574"/>
                  <a:gd name="connsiteX28" fmla="*/ 82193 w 344983"/>
                  <a:gd name="connsiteY28" fmla="*/ 109254 h 515574"/>
                  <a:gd name="connsiteX29" fmla="*/ 65230 w 344983"/>
                  <a:gd name="connsiteY29" fmla="*/ 112081 h 515574"/>
                  <a:gd name="connsiteX30" fmla="*/ 60383 w 344983"/>
                  <a:gd name="connsiteY30" fmla="*/ 118948 h 515574"/>
                  <a:gd name="connsiteX31" fmla="*/ 60787 w 344983"/>
                  <a:gd name="connsiteY31" fmla="*/ 121573 h 515574"/>
                  <a:gd name="connsiteX32" fmla="*/ 67653 w 344983"/>
                  <a:gd name="connsiteY32" fmla="*/ 126420 h 515574"/>
                  <a:gd name="connsiteX33" fmla="*/ 70279 w 344983"/>
                  <a:gd name="connsiteY33" fmla="*/ 126016 h 515574"/>
                  <a:gd name="connsiteX34" fmla="*/ 81789 w 344983"/>
                  <a:gd name="connsiteY34" fmla="*/ 124198 h 515574"/>
                  <a:gd name="connsiteX35" fmla="*/ 89464 w 344983"/>
                  <a:gd name="connsiteY35" fmla="*/ 124804 h 515574"/>
                  <a:gd name="connsiteX36" fmla="*/ 98147 w 344983"/>
                  <a:gd name="connsiteY36" fmla="*/ 156510 h 515574"/>
                  <a:gd name="connsiteX37" fmla="*/ 98147 w 344983"/>
                  <a:gd name="connsiteY37" fmla="*/ 160145 h 515574"/>
                  <a:gd name="connsiteX38" fmla="*/ 95320 w 344983"/>
                  <a:gd name="connsiteY38" fmla="*/ 185793 h 515574"/>
                  <a:gd name="connsiteX39" fmla="*/ 51296 w 344983"/>
                  <a:gd name="connsiteY39" fmla="*/ 218306 h 515574"/>
                  <a:gd name="connsiteX40" fmla="*/ 43823 w 344983"/>
                  <a:gd name="connsiteY40" fmla="*/ 260715 h 515574"/>
                  <a:gd name="connsiteX41" fmla="*/ 43823 w 344983"/>
                  <a:gd name="connsiteY41" fmla="*/ 265966 h 515574"/>
                  <a:gd name="connsiteX42" fmla="*/ 43823 w 344983"/>
                  <a:gd name="connsiteY42" fmla="*/ 267784 h 515574"/>
                  <a:gd name="connsiteX43" fmla="*/ 22013 w 344983"/>
                  <a:gd name="connsiteY43" fmla="*/ 292018 h 515574"/>
                  <a:gd name="connsiteX44" fmla="*/ 0 w 344983"/>
                  <a:gd name="connsiteY44" fmla="*/ 360478 h 515574"/>
                  <a:gd name="connsiteX45" fmla="*/ 4039 w 344983"/>
                  <a:gd name="connsiteY45" fmla="*/ 393194 h 515574"/>
                  <a:gd name="connsiteX46" fmla="*/ 49882 w 344983"/>
                  <a:gd name="connsiteY46" fmla="*/ 478416 h 515574"/>
                  <a:gd name="connsiteX47" fmla="*/ 81386 w 344983"/>
                  <a:gd name="connsiteY47" fmla="*/ 507698 h 515574"/>
                  <a:gd name="connsiteX48" fmla="*/ 99157 w 344983"/>
                  <a:gd name="connsiteY48" fmla="*/ 515574 h 515574"/>
                  <a:gd name="connsiteX49" fmla="*/ 99763 w 344983"/>
                  <a:gd name="connsiteY49" fmla="*/ 515574 h 515574"/>
                  <a:gd name="connsiteX50" fmla="*/ 117332 w 344983"/>
                  <a:gd name="connsiteY50" fmla="*/ 508304 h 515574"/>
                  <a:gd name="connsiteX51" fmla="*/ 148836 w 344983"/>
                  <a:gd name="connsiteY51" fmla="*/ 479022 h 515574"/>
                  <a:gd name="connsiteX52" fmla="*/ 195082 w 344983"/>
                  <a:gd name="connsiteY52" fmla="*/ 393194 h 515574"/>
                  <a:gd name="connsiteX53" fmla="*/ 198314 w 344983"/>
                  <a:gd name="connsiteY53" fmla="*/ 375220 h 515574"/>
                  <a:gd name="connsiteX54" fmla="*/ 245974 w 344983"/>
                  <a:gd name="connsiteY54" fmla="*/ 397233 h 515574"/>
                  <a:gd name="connsiteX55" fmla="*/ 304741 w 344983"/>
                  <a:gd name="connsiteY55" fmla="*/ 407532 h 515574"/>
                  <a:gd name="connsiteX56" fmla="*/ 305347 w 344983"/>
                  <a:gd name="connsiteY56" fmla="*/ 407532 h 515574"/>
                  <a:gd name="connsiteX57" fmla="*/ 323926 w 344983"/>
                  <a:gd name="connsiteY57" fmla="*/ 403695 h 515574"/>
                  <a:gd name="connsiteX58" fmla="*/ 334831 w 344983"/>
                  <a:gd name="connsiteY58" fmla="*/ 387135 h 515574"/>
                  <a:gd name="connsiteX59" fmla="*/ 343717 w 344983"/>
                  <a:gd name="connsiteY59" fmla="*/ 345130 h 515574"/>
                  <a:gd name="connsiteX60" fmla="*/ 344929 w 344983"/>
                  <a:gd name="connsiteY60" fmla="*/ 320694 h 515574"/>
                  <a:gd name="connsiteX61" fmla="*/ 332610 w 344983"/>
                  <a:gd name="connsiteY61" fmla="*/ 248397 h 515574"/>
                  <a:gd name="connsiteX62" fmla="*/ 239511 w 344983"/>
                  <a:gd name="connsiteY62" fmla="*/ 380875 h 515574"/>
                  <a:gd name="connsiteX63" fmla="*/ 243550 w 344983"/>
                  <a:gd name="connsiteY63" fmla="*/ 359872 h 515574"/>
                  <a:gd name="connsiteX64" fmla="*/ 243550 w 344983"/>
                  <a:gd name="connsiteY64" fmla="*/ 357247 h 515574"/>
                  <a:gd name="connsiteX65" fmla="*/ 241531 w 344983"/>
                  <a:gd name="connsiteY65" fmla="*/ 340687 h 515574"/>
                  <a:gd name="connsiteX66" fmla="*/ 241531 w 344983"/>
                  <a:gd name="connsiteY66" fmla="*/ 340687 h 515574"/>
                  <a:gd name="connsiteX67" fmla="*/ 235069 w 344983"/>
                  <a:gd name="connsiteY67" fmla="*/ 324329 h 515574"/>
                  <a:gd name="connsiteX68" fmla="*/ 225981 w 344983"/>
                  <a:gd name="connsiteY68" fmla="*/ 311606 h 515574"/>
                  <a:gd name="connsiteX69" fmla="*/ 219923 w 344983"/>
                  <a:gd name="connsiteY69" fmla="*/ 304942 h 515574"/>
                  <a:gd name="connsiteX70" fmla="*/ 213258 w 344983"/>
                  <a:gd name="connsiteY70" fmla="*/ 298682 h 515574"/>
                  <a:gd name="connsiteX71" fmla="*/ 205786 w 344983"/>
                  <a:gd name="connsiteY71" fmla="*/ 292219 h 515574"/>
                  <a:gd name="connsiteX72" fmla="*/ 196092 w 344983"/>
                  <a:gd name="connsiteY72" fmla="*/ 284343 h 515574"/>
                  <a:gd name="connsiteX73" fmla="*/ 188216 w 344983"/>
                  <a:gd name="connsiteY73" fmla="*/ 278083 h 515574"/>
                  <a:gd name="connsiteX74" fmla="*/ 174484 w 344983"/>
                  <a:gd name="connsiteY74" fmla="*/ 261927 h 515574"/>
                  <a:gd name="connsiteX75" fmla="*/ 169436 w 344983"/>
                  <a:gd name="connsiteY75" fmla="*/ 252234 h 515574"/>
                  <a:gd name="connsiteX76" fmla="*/ 165194 w 344983"/>
                  <a:gd name="connsiteY76" fmla="*/ 229615 h 515574"/>
                  <a:gd name="connsiteX77" fmla="*/ 167819 w 344983"/>
                  <a:gd name="connsiteY77" fmla="*/ 210430 h 515574"/>
                  <a:gd name="connsiteX78" fmla="*/ 163578 w 344983"/>
                  <a:gd name="connsiteY78" fmla="*/ 202958 h 515574"/>
                  <a:gd name="connsiteX79" fmla="*/ 156107 w 344983"/>
                  <a:gd name="connsiteY79" fmla="*/ 207199 h 515574"/>
                  <a:gd name="connsiteX80" fmla="*/ 152875 w 344983"/>
                  <a:gd name="connsiteY80" fmla="*/ 229817 h 515574"/>
                  <a:gd name="connsiteX81" fmla="*/ 153078 w 344983"/>
                  <a:gd name="connsiteY81" fmla="*/ 233856 h 515574"/>
                  <a:gd name="connsiteX82" fmla="*/ 144595 w 344983"/>
                  <a:gd name="connsiteY82" fmla="*/ 214873 h 515574"/>
                  <a:gd name="connsiteX83" fmla="*/ 143788 w 344983"/>
                  <a:gd name="connsiteY83" fmla="*/ 213661 h 515574"/>
                  <a:gd name="connsiteX84" fmla="*/ 140961 w 344983"/>
                  <a:gd name="connsiteY84" fmla="*/ 209824 h 515574"/>
                  <a:gd name="connsiteX85" fmla="*/ 128844 w 344983"/>
                  <a:gd name="connsiteY85" fmla="*/ 189226 h 515574"/>
                  <a:gd name="connsiteX86" fmla="*/ 127026 w 344983"/>
                  <a:gd name="connsiteY86" fmla="*/ 177917 h 515574"/>
                  <a:gd name="connsiteX87" fmla="*/ 131873 w 344983"/>
                  <a:gd name="connsiteY87" fmla="*/ 157318 h 515574"/>
                  <a:gd name="connsiteX88" fmla="*/ 141768 w 344983"/>
                  <a:gd name="connsiteY88" fmla="*/ 142778 h 515574"/>
                  <a:gd name="connsiteX89" fmla="*/ 163780 w 344983"/>
                  <a:gd name="connsiteY89" fmla="*/ 137527 h 515574"/>
                  <a:gd name="connsiteX90" fmla="*/ 163983 w 344983"/>
                  <a:gd name="connsiteY90" fmla="*/ 137527 h 515574"/>
                  <a:gd name="connsiteX91" fmla="*/ 221336 w 344983"/>
                  <a:gd name="connsiteY91" fmla="*/ 180340 h 515574"/>
                  <a:gd name="connsiteX92" fmla="*/ 223153 w 344983"/>
                  <a:gd name="connsiteY92" fmla="*/ 181552 h 515574"/>
                  <a:gd name="connsiteX93" fmla="*/ 287777 w 344983"/>
                  <a:gd name="connsiteY93" fmla="*/ 206593 h 515574"/>
                  <a:gd name="connsiteX94" fmla="*/ 330792 w 344983"/>
                  <a:gd name="connsiteY94" fmla="*/ 294239 h 515574"/>
                  <a:gd name="connsiteX95" fmla="*/ 320088 w 344983"/>
                  <a:gd name="connsiteY95" fmla="*/ 285757 h 515574"/>
                  <a:gd name="connsiteX96" fmla="*/ 302115 w 344983"/>
                  <a:gd name="connsiteY96" fmla="*/ 277275 h 515574"/>
                  <a:gd name="connsiteX97" fmla="*/ 290806 w 344983"/>
                  <a:gd name="connsiteY97" fmla="*/ 273842 h 515574"/>
                  <a:gd name="connsiteX98" fmla="*/ 259101 w 344983"/>
                  <a:gd name="connsiteY98" fmla="*/ 268793 h 515574"/>
                  <a:gd name="connsiteX99" fmla="*/ 231837 w 344983"/>
                  <a:gd name="connsiteY99" fmla="*/ 266168 h 515574"/>
                  <a:gd name="connsiteX100" fmla="*/ 217499 w 344983"/>
                  <a:gd name="connsiteY100" fmla="*/ 262533 h 515574"/>
                  <a:gd name="connsiteX101" fmla="*/ 211440 w 344983"/>
                  <a:gd name="connsiteY101" fmla="*/ 259908 h 515574"/>
                  <a:gd name="connsiteX102" fmla="*/ 208411 w 344983"/>
                  <a:gd name="connsiteY102" fmla="*/ 258090 h 515574"/>
                  <a:gd name="connsiteX103" fmla="*/ 204978 w 344983"/>
                  <a:gd name="connsiteY103" fmla="*/ 255869 h 515574"/>
                  <a:gd name="connsiteX104" fmla="*/ 199324 w 344983"/>
                  <a:gd name="connsiteY104" fmla="*/ 251022 h 515574"/>
                  <a:gd name="connsiteX105" fmla="*/ 193265 w 344983"/>
                  <a:gd name="connsiteY105" fmla="*/ 243752 h 515574"/>
                  <a:gd name="connsiteX106" fmla="*/ 187005 w 344983"/>
                  <a:gd name="connsiteY106" fmla="*/ 231029 h 515574"/>
                  <a:gd name="connsiteX107" fmla="*/ 185389 w 344983"/>
                  <a:gd name="connsiteY107" fmla="*/ 220326 h 515574"/>
                  <a:gd name="connsiteX108" fmla="*/ 188621 w 344983"/>
                  <a:gd name="connsiteY108" fmla="*/ 203968 h 515574"/>
                  <a:gd name="connsiteX109" fmla="*/ 191043 w 344983"/>
                  <a:gd name="connsiteY109" fmla="*/ 198313 h 515574"/>
                  <a:gd name="connsiteX110" fmla="*/ 192660 w 344983"/>
                  <a:gd name="connsiteY110" fmla="*/ 195284 h 515574"/>
                  <a:gd name="connsiteX111" fmla="*/ 190640 w 344983"/>
                  <a:gd name="connsiteY111" fmla="*/ 187004 h 515574"/>
                  <a:gd name="connsiteX112" fmla="*/ 182360 w 344983"/>
                  <a:gd name="connsiteY112" fmla="*/ 189024 h 515574"/>
                  <a:gd name="connsiteX113" fmla="*/ 180138 w 344983"/>
                  <a:gd name="connsiteY113" fmla="*/ 192861 h 515574"/>
                  <a:gd name="connsiteX114" fmla="*/ 173272 w 344983"/>
                  <a:gd name="connsiteY114" fmla="*/ 220326 h 515574"/>
                  <a:gd name="connsiteX115" fmla="*/ 175292 w 344983"/>
                  <a:gd name="connsiteY115" fmla="*/ 234462 h 515574"/>
                  <a:gd name="connsiteX116" fmla="*/ 183370 w 344983"/>
                  <a:gd name="connsiteY116" fmla="*/ 250618 h 515574"/>
                  <a:gd name="connsiteX117" fmla="*/ 191043 w 344983"/>
                  <a:gd name="connsiteY117" fmla="*/ 259504 h 515574"/>
                  <a:gd name="connsiteX118" fmla="*/ 198112 w 344983"/>
                  <a:gd name="connsiteY118" fmla="*/ 265360 h 515574"/>
                  <a:gd name="connsiteX119" fmla="*/ 202353 w 344983"/>
                  <a:gd name="connsiteY119" fmla="*/ 268188 h 515574"/>
                  <a:gd name="connsiteX120" fmla="*/ 206190 w 344983"/>
                  <a:gd name="connsiteY120" fmla="*/ 270409 h 515574"/>
                  <a:gd name="connsiteX121" fmla="*/ 213460 w 344983"/>
                  <a:gd name="connsiteY121" fmla="*/ 273640 h 515574"/>
                  <a:gd name="connsiteX122" fmla="*/ 230423 w 344983"/>
                  <a:gd name="connsiteY122" fmla="*/ 277881 h 515574"/>
                  <a:gd name="connsiteX123" fmla="*/ 258293 w 344983"/>
                  <a:gd name="connsiteY123" fmla="*/ 280506 h 515574"/>
                  <a:gd name="connsiteX124" fmla="*/ 287979 w 344983"/>
                  <a:gd name="connsiteY124" fmla="*/ 285151 h 515574"/>
                  <a:gd name="connsiteX125" fmla="*/ 298076 w 344983"/>
                  <a:gd name="connsiteY125" fmla="*/ 288180 h 515574"/>
                  <a:gd name="connsiteX126" fmla="*/ 313829 w 344983"/>
                  <a:gd name="connsiteY126" fmla="*/ 295451 h 515574"/>
                  <a:gd name="connsiteX127" fmla="*/ 322108 w 344983"/>
                  <a:gd name="connsiteY127" fmla="*/ 302115 h 515574"/>
                  <a:gd name="connsiteX128" fmla="*/ 322108 w 344983"/>
                  <a:gd name="connsiteY128" fmla="*/ 302115 h 515574"/>
                  <a:gd name="connsiteX129" fmla="*/ 326955 w 344983"/>
                  <a:gd name="connsiteY129" fmla="*/ 308779 h 515574"/>
                  <a:gd name="connsiteX130" fmla="*/ 330186 w 344983"/>
                  <a:gd name="connsiteY130" fmla="*/ 315645 h 515574"/>
                  <a:gd name="connsiteX131" fmla="*/ 331600 w 344983"/>
                  <a:gd name="connsiteY131" fmla="*/ 320694 h 515574"/>
                  <a:gd name="connsiteX132" fmla="*/ 333014 w 344983"/>
                  <a:gd name="connsiteY132" fmla="*/ 331397 h 515574"/>
                  <a:gd name="connsiteX133" fmla="*/ 329176 w 344983"/>
                  <a:gd name="connsiteY133" fmla="*/ 362094 h 515574"/>
                  <a:gd name="connsiteX134" fmla="*/ 317059 w 344983"/>
                  <a:gd name="connsiteY134" fmla="*/ 393598 h 515574"/>
                  <a:gd name="connsiteX135" fmla="*/ 303932 w 344983"/>
                  <a:gd name="connsiteY135" fmla="*/ 394001 h 515574"/>
                  <a:gd name="connsiteX136" fmla="*/ 254052 w 344983"/>
                  <a:gd name="connsiteY136" fmla="*/ 386731 h 515574"/>
                  <a:gd name="connsiteX137" fmla="*/ 239511 w 344983"/>
                  <a:gd name="connsiteY137" fmla="*/ 381683 h 515574"/>
                  <a:gd name="connsiteX138" fmla="*/ 239511 w 344983"/>
                  <a:gd name="connsiteY138" fmla="*/ 380875 h 515574"/>
                  <a:gd name="connsiteX139" fmla="*/ 239511 w 344983"/>
                  <a:gd name="connsiteY139" fmla="*/ 380875 h 515574"/>
                  <a:gd name="connsiteX140" fmla="*/ 156712 w 344983"/>
                  <a:gd name="connsiteY140" fmla="*/ 271217 h 515574"/>
                  <a:gd name="connsiteX141" fmla="*/ 156712 w 344983"/>
                  <a:gd name="connsiteY141" fmla="*/ 271217 h 515574"/>
                  <a:gd name="connsiteX142" fmla="*/ 156712 w 344983"/>
                  <a:gd name="connsiteY142" fmla="*/ 271217 h 515574"/>
                  <a:gd name="connsiteX143" fmla="*/ 156510 w 344983"/>
                  <a:gd name="connsiteY143" fmla="*/ 269803 h 515574"/>
                  <a:gd name="connsiteX144" fmla="*/ 156510 w 344983"/>
                  <a:gd name="connsiteY144" fmla="*/ 268793 h 515574"/>
                  <a:gd name="connsiteX145" fmla="*/ 156510 w 344983"/>
                  <a:gd name="connsiteY145" fmla="*/ 268390 h 515574"/>
                  <a:gd name="connsiteX146" fmla="*/ 156914 w 344983"/>
                  <a:gd name="connsiteY146" fmla="*/ 260715 h 515574"/>
                  <a:gd name="connsiteX147" fmla="*/ 156510 w 344983"/>
                  <a:gd name="connsiteY147" fmla="*/ 251830 h 515574"/>
                  <a:gd name="connsiteX148" fmla="*/ 158126 w 344983"/>
                  <a:gd name="connsiteY148" fmla="*/ 256677 h 515574"/>
                  <a:gd name="connsiteX149" fmla="*/ 164185 w 344983"/>
                  <a:gd name="connsiteY149" fmla="*/ 268188 h 515574"/>
                  <a:gd name="connsiteX150" fmla="*/ 180543 w 344983"/>
                  <a:gd name="connsiteY150" fmla="*/ 287373 h 515574"/>
                  <a:gd name="connsiteX151" fmla="*/ 188621 w 344983"/>
                  <a:gd name="connsiteY151" fmla="*/ 293835 h 515574"/>
                  <a:gd name="connsiteX152" fmla="*/ 198112 w 344983"/>
                  <a:gd name="connsiteY152" fmla="*/ 301509 h 515574"/>
                  <a:gd name="connsiteX153" fmla="*/ 205180 w 344983"/>
                  <a:gd name="connsiteY153" fmla="*/ 307568 h 515574"/>
                  <a:gd name="connsiteX154" fmla="*/ 211440 w 344983"/>
                  <a:gd name="connsiteY154" fmla="*/ 313424 h 515574"/>
                  <a:gd name="connsiteX155" fmla="*/ 216893 w 344983"/>
                  <a:gd name="connsiteY155" fmla="*/ 319281 h 515574"/>
                  <a:gd name="connsiteX156" fmla="*/ 224567 w 344983"/>
                  <a:gd name="connsiteY156" fmla="*/ 330186 h 515574"/>
                  <a:gd name="connsiteX157" fmla="*/ 229818 w 344983"/>
                  <a:gd name="connsiteY157" fmla="*/ 343716 h 515574"/>
                  <a:gd name="connsiteX158" fmla="*/ 229818 w 344983"/>
                  <a:gd name="connsiteY158" fmla="*/ 343716 h 515574"/>
                  <a:gd name="connsiteX159" fmla="*/ 231433 w 344983"/>
                  <a:gd name="connsiteY159" fmla="*/ 357247 h 515574"/>
                  <a:gd name="connsiteX160" fmla="*/ 231433 w 344983"/>
                  <a:gd name="connsiteY160" fmla="*/ 359468 h 515574"/>
                  <a:gd name="connsiteX161" fmla="*/ 228001 w 344983"/>
                  <a:gd name="connsiteY161" fmla="*/ 377038 h 515574"/>
                  <a:gd name="connsiteX162" fmla="*/ 228001 w 344983"/>
                  <a:gd name="connsiteY162" fmla="*/ 377038 h 515574"/>
                  <a:gd name="connsiteX163" fmla="*/ 198112 w 344983"/>
                  <a:gd name="connsiteY163" fmla="*/ 359064 h 515574"/>
                  <a:gd name="connsiteX164" fmla="*/ 198112 w 344983"/>
                  <a:gd name="connsiteY164" fmla="*/ 357853 h 515574"/>
                  <a:gd name="connsiteX165" fmla="*/ 156712 w 344983"/>
                  <a:gd name="connsiteY165" fmla="*/ 271217 h 515574"/>
                  <a:gd name="connsiteX166" fmla="*/ 100167 w 344983"/>
                  <a:gd name="connsiteY166" fmla="*/ 502448 h 515574"/>
                  <a:gd name="connsiteX167" fmla="*/ 89262 w 344983"/>
                  <a:gd name="connsiteY167" fmla="*/ 496995 h 515574"/>
                  <a:gd name="connsiteX168" fmla="*/ 89262 w 344983"/>
                  <a:gd name="connsiteY168" fmla="*/ 496995 h 515574"/>
                  <a:gd name="connsiteX169" fmla="*/ 89262 w 344983"/>
                  <a:gd name="connsiteY169" fmla="*/ 496995 h 515574"/>
                  <a:gd name="connsiteX170" fmla="*/ 89262 w 344983"/>
                  <a:gd name="connsiteY170" fmla="*/ 496995 h 515574"/>
                  <a:gd name="connsiteX171" fmla="*/ 59979 w 344983"/>
                  <a:gd name="connsiteY171" fmla="*/ 469732 h 515574"/>
                  <a:gd name="connsiteX172" fmla="*/ 16964 w 344983"/>
                  <a:gd name="connsiteY172" fmla="*/ 389963 h 515574"/>
                  <a:gd name="connsiteX173" fmla="*/ 13329 w 344983"/>
                  <a:gd name="connsiteY173" fmla="*/ 360478 h 515574"/>
                  <a:gd name="connsiteX174" fmla="*/ 32918 w 344983"/>
                  <a:gd name="connsiteY174" fmla="*/ 299288 h 515574"/>
                  <a:gd name="connsiteX175" fmla="*/ 54728 w 344983"/>
                  <a:gd name="connsiteY175" fmla="*/ 275458 h 515574"/>
                  <a:gd name="connsiteX176" fmla="*/ 56142 w 344983"/>
                  <a:gd name="connsiteY176" fmla="*/ 274246 h 515574"/>
                  <a:gd name="connsiteX177" fmla="*/ 56950 w 344983"/>
                  <a:gd name="connsiteY177" fmla="*/ 272630 h 515574"/>
                  <a:gd name="connsiteX178" fmla="*/ 56950 w 344983"/>
                  <a:gd name="connsiteY178" fmla="*/ 270611 h 515574"/>
                  <a:gd name="connsiteX179" fmla="*/ 56950 w 344983"/>
                  <a:gd name="connsiteY179" fmla="*/ 265764 h 515574"/>
                  <a:gd name="connsiteX180" fmla="*/ 56950 w 344983"/>
                  <a:gd name="connsiteY180" fmla="*/ 261119 h 515574"/>
                  <a:gd name="connsiteX181" fmla="*/ 63210 w 344983"/>
                  <a:gd name="connsiteY181" fmla="*/ 224971 h 515574"/>
                  <a:gd name="connsiteX182" fmla="*/ 100167 w 344983"/>
                  <a:gd name="connsiteY182" fmla="*/ 197910 h 515574"/>
                  <a:gd name="connsiteX183" fmla="*/ 137124 w 344983"/>
                  <a:gd name="connsiteY183" fmla="*/ 224971 h 515574"/>
                  <a:gd name="connsiteX184" fmla="*/ 143383 w 344983"/>
                  <a:gd name="connsiteY184" fmla="*/ 261119 h 515574"/>
                  <a:gd name="connsiteX185" fmla="*/ 143383 w 344983"/>
                  <a:gd name="connsiteY185" fmla="*/ 265764 h 515574"/>
                  <a:gd name="connsiteX186" fmla="*/ 143383 w 344983"/>
                  <a:gd name="connsiteY186" fmla="*/ 267380 h 515574"/>
                  <a:gd name="connsiteX187" fmla="*/ 143383 w 344983"/>
                  <a:gd name="connsiteY187" fmla="*/ 270611 h 515574"/>
                  <a:gd name="connsiteX188" fmla="*/ 143383 w 344983"/>
                  <a:gd name="connsiteY188" fmla="*/ 272630 h 515574"/>
                  <a:gd name="connsiteX189" fmla="*/ 144192 w 344983"/>
                  <a:gd name="connsiteY189" fmla="*/ 274246 h 515574"/>
                  <a:gd name="connsiteX190" fmla="*/ 145605 w 344983"/>
                  <a:gd name="connsiteY190" fmla="*/ 275458 h 515574"/>
                  <a:gd name="connsiteX191" fmla="*/ 167012 w 344983"/>
                  <a:gd name="connsiteY191" fmla="*/ 298884 h 515574"/>
                  <a:gd name="connsiteX192" fmla="*/ 186802 w 344983"/>
                  <a:gd name="connsiteY192" fmla="*/ 360074 h 515574"/>
                  <a:gd name="connsiteX193" fmla="*/ 183168 w 344983"/>
                  <a:gd name="connsiteY193" fmla="*/ 389963 h 515574"/>
                  <a:gd name="connsiteX194" fmla="*/ 139749 w 344983"/>
                  <a:gd name="connsiteY194" fmla="*/ 470338 h 515574"/>
                  <a:gd name="connsiteX195" fmla="*/ 110466 w 344983"/>
                  <a:gd name="connsiteY195" fmla="*/ 497601 h 515574"/>
                  <a:gd name="connsiteX196" fmla="*/ 100167 w 344983"/>
                  <a:gd name="connsiteY196" fmla="*/ 502448 h 515574"/>
                  <a:gd name="connsiteX197" fmla="*/ 100167 w 344983"/>
                  <a:gd name="connsiteY197" fmla="*/ 502448 h 515574"/>
                  <a:gd name="connsiteX198" fmla="*/ 116323 w 344983"/>
                  <a:gd name="connsiteY198" fmla="*/ 174282 h 515574"/>
                  <a:gd name="connsiteX199" fmla="*/ 116323 w 344983"/>
                  <a:gd name="connsiteY199" fmla="*/ 176503 h 515574"/>
                  <a:gd name="connsiteX200" fmla="*/ 118140 w 344983"/>
                  <a:gd name="connsiteY200" fmla="*/ 190841 h 515574"/>
                  <a:gd name="connsiteX201" fmla="*/ 113091 w 344983"/>
                  <a:gd name="connsiteY201" fmla="*/ 188216 h 515574"/>
                  <a:gd name="connsiteX202" fmla="*/ 108042 w 344983"/>
                  <a:gd name="connsiteY202" fmla="*/ 187004 h 515574"/>
                  <a:gd name="connsiteX203" fmla="*/ 110466 w 344983"/>
                  <a:gd name="connsiteY203" fmla="*/ 163780 h 515574"/>
                  <a:gd name="connsiteX204" fmla="*/ 110062 w 344983"/>
                  <a:gd name="connsiteY204" fmla="*/ 154894 h 515574"/>
                  <a:gd name="connsiteX205" fmla="*/ 103600 w 344983"/>
                  <a:gd name="connsiteY205" fmla="*/ 125814 h 515574"/>
                  <a:gd name="connsiteX206" fmla="*/ 121371 w 344983"/>
                  <a:gd name="connsiteY206" fmla="*/ 131468 h 515574"/>
                  <a:gd name="connsiteX207" fmla="*/ 130056 w 344983"/>
                  <a:gd name="connsiteY207" fmla="*/ 137527 h 515574"/>
                  <a:gd name="connsiteX208" fmla="*/ 126420 w 344983"/>
                  <a:gd name="connsiteY208" fmla="*/ 142778 h 515574"/>
                  <a:gd name="connsiteX209" fmla="*/ 126420 w 344983"/>
                  <a:gd name="connsiteY209" fmla="*/ 142778 h 515574"/>
                  <a:gd name="connsiteX210" fmla="*/ 116323 w 344983"/>
                  <a:gd name="connsiteY210" fmla="*/ 174282 h 515574"/>
                  <a:gd name="connsiteX211" fmla="*/ 150452 w 344983"/>
                  <a:gd name="connsiteY211" fmla="*/ 71490 h 515574"/>
                  <a:gd name="connsiteX212" fmla="*/ 172061 w 344983"/>
                  <a:gd name="connsiteY212" fmla="*/ 55738 h 515574"/>
                  <a:gd name="connsiteX213" fmla="*/ 257484 w 344983"/>
                  <a:gd name="connsiteY213" fmla="*/ 27667 h 515574"/>
                  <a:gd name="connsiteX214" fmla="*/ 258091 w 344983"/>
                  <a:gd name="connsiteY214" fmla="*/ 27465 h 515574"/>
                  <a:gd name="connsiteX215" fmla="*/ 268390 w 344983"/>
                  <a:gd name="connsiteY215" fmla="*/ 24840 h 515574"/>
                  <a:gd name="connsiteX216" fmla="*/ 216691 w 344983"/>
                  <a:gd name="connsiteY216" fmla="*/ 65431 h 515574"/>
                  <a:gd name="connsiteX217" fmla="*/ 144797 w 344983"/>
                  <a:gd name="connsiteY217" fmla="*/ 96935 h 515574"/>
                  <a:gd name="connsiteX218" fmla="*/ 143383 w 344983"/>
                  <a:gd name="connsiteY218" fmla="*/ 88857 h 515574"/>
                  <a:gd name="connsiteX219" fmla="*/ 150452 w 344983"/>
                  <a:gd name="connsiteY219" fmla="*/ 71490 h 515574"/>
                  <a:gd name="connsiteX220" fmla="*/ 274045 w 344983"/>
                  <a:gd name="connsiteY220" fmla="*/ 40390 h 515574"/>
                  <a:gd name="connsiteX221" fmla="*/ 273842 w 344983"/>
                  <a:gd name="connsiteY221" fmla="*/ 40996 h 515574"/>
                  <a:gd name="connsiteX222" fmla="*/ 231635 w 344983"/>
                  <a:gd name="connsiteY222" fmla="*/ 93502 h 515574"/>
                  <a:gd name="connsiteX223" fmla="*/ 184177 w 344983"/>
                  <a:gd name="connsiteY223" fmla="*/ 108850 h 515574"/>
                  <a:gd name="connsiteX224" fmla="*/ 167214 w 344983"/>
                  <a:gd name="connsiteY224" fmla="*/ 107235 h 515574"/>
                  <a:gd name="connsiteX225" fmla="*/ 163578 w 344983"/>
                  <a:gd name="connsiteY225" fmla="*/ 106427 h 515574"/>
                  <a:gd name="connsiteX226" fmla="*/ 224365 w 344983"/>
                  <a:gd name="connsiteY226" fmla="*/ 78558 h 515574"/>
                  <a:gd name="connsiteX227" fmla="*/ 274045 w 344983"/>
                  <a:gd name="connsiteY227" fmla="*/ 40390 h 51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44983" h="515574">
                    <a:moveTo>
                      <a:pt x="332610" y="248397"/>
                    </a:moveTo>
                    <a:cubicBezTo>
                      <a:pt x="318473" y="212248"/>
                      <a:pt x="293634" y="187812"/>
                      <a:pt x="259504" y="175695"/>
                    </a:cubicBezTo>
                    <a:cubicBezTo>
                      <a:pt x="250013" y="172262"/>
                      <a:pt x="239511" y="169839"/>
                      <a:pt x="228606" y="168627"/>
                    </a:cubicBezTo>
                    <a:lnTo>
                      <a:pt x="228404" y="168223"/>
                    </a:lnTo>
                    <a:lnTo>
                      <a:pt x="227596" y="167011"/>
                    </a:lnTo>
                    <a:cubicBezTo>
                      <a:pt x="221538" y="158328"/>
                      <a:pt x="214470" y="148028"/>
                      <a:pt x="204777" y="139748"/>
                    </a:cubicBezTo>
                    <a:cubicBezTo>
                      <a:pt x="195082" y="131670"/>
                      <a:pt x="182966" y="125612"/>
                      <a:pt x="167012" y="125612"/>
                    </a:cubicBezTo>
                    <a:cubicBezTo>
                      <a:pt x="158934" y="125612"/>
                      <a:pt x="150452" y="127228"/>
                      <a:pt x="141364" y="130257"/>
                    </a:cubicBezTo>
                    <a:cubicBezTo>
                      <a:pt x="136720" y="126016"/>
                      <a:pt x="130257" y="122179"/>
                      <a:pt x="122987" y="118746"/>
                    </a:cubicBezTo>
                    <a:cubicBezTo>
                      <a:pt x="128844" y="117130"/>
                      <a:pt x="134498" y="115514"/>
                      <a:pt x="140153" y="113899"/>
                    </a:cubicBezTo>
                    <a:cubicBezTo>
                      <a:pt x="148231" y="117332"/>
                      <a:pt x="156309" y="119957"/>
                      <a:pt x="164387" y="121573"/>
                    </a:cubicBezTo>
                    <a:cubicBezTo>
                      <a:pt x="171051" y="122987"/>
                      <a:pt x="177715" y="123592"/>
                      <a:pt x="184380" y="123592"/>
                    </a:cubicBezTo>
                    <a:cubicBezTo>
                      <a:pt x="204170" y="123592"/>
                      <a:pt x="222952" y="117534"/>
                      <a:pt x="240118" y="105619"/>
                    </a:cubicBezTo>
                    <a:cubicBezTo>
                      <a:pt x="259504" y="92290"/>
                      <a:pt x="276266" y="71490"/>
                      <a:pt x="287373" y="47054"/>
                    </a:cubicBezTo>
                    <a:cubicBezTo>
                      <a:pt x="292422" y="36149"/>
                      <a:pt x="296057" y="25042"/>
                      <a:pt x="298480" y="13732"/>
                    </a:cubicBezTo>
                    <a:cubicBezTo>
                      <a:pt x="298884" y="13127"/>
                      <a:pt x="299288" y="12723"/>
                      <a:pt x="299894" y="12117"/>
                    </a:cubicBezTo>
                    <a:cubicBezTo>
                      <a:pt x="301105" y="10703"/>
                      <a:pt x="301510" y="9088"/>
                      <a:pt x="301510" y="7472"/>
                    </a:cubicBezTo>
                    <a:cubicBezTo>
                      <a:pt x="301510" y="5251"/>
                      <a:pt x="300500" y="3231"/>
                      <a:pt x="298884" y="1616"/>
                    </a:cubicBezTo>
                    <a:cubicBezTo>
                      <a:pt x="297471" y="606"/>
                      <a:pt x="295855" y="0"/>
                      <a:pt x="294239" y="0"/>
                    </a:cubicBezTo>
                    <a:cubicBezTo>
                      <a:pt x="292018" y="0"/>
                      <a:pt x="289998" y="1010"/>
                      <a:pt x="288383" y="2625"/>
                    </a:cubicBezTo>
                    <a:lnTo>
                      <a:pt x="287575" y="3433"/>
                    </a:lnTo>
                    <a:lnTo>
                      <a:pt x="287171" y="3837"/>
                    </a:lnTo>
                    <a:cubicBezTo>
                      <a:pt x="277679" y="6866"/>
                      <a:pt x="266169" y="9694"/>
                      <a:pt x="253850" y="12925"/>
                    </a:cubicBezTo>
                    <a:cubicBezTo>
                      <a:pt x="224163" y="20599"/>
                      <a:pt x="190438" y="29283"/>
                      <a:pt x="165397" y="42207"/>
                    </a:cubicBezTo>
                    <a:cubicBezTo>
                      <a:pt x="152875" y="48670"/>
                      <a:pt x="143586" y="55536"/>
                      <a:pt x="137325" y="63008"/>
                    </a:cubicBezTo>
                    <a:cubicBezTo>
                      <a:pt x="131065" y="70480"/>
                      <a:pt x="128036" y="78558"/>
                      <a:pt x="128036" y="87242"/>
                    </a:cubicBezTo>
                    <a:cubicBezTo>
                      <a:pt x="128036" y="91685"/>
                      <a:pt x="128844" y="96127"/>
                      <a:pt x="130459" y="100974"/>
                    </a:cubicBezTo>
                    <a:cubicBezTo>
                      <a:pt x="119352" y="104205"/>
                      <a:pt x="107437" y="107437"/>
                      <a:pt x="95118" y="110264"/>
                    </a:cubicBezTo>
                    <a:cubicBezTo>
                      <a:pt x="90676" y="109456"/>
                      <a:pt x="86232" y="109254"/>
                      <a:pt x="82193" y="109254"/>
                    </a:cubicBezTo>
                    <a:cubicBezTo>
                      <a:pt x="75731" y="109254"/>
                      <a:pt x="69874" y="110264"/>
                      <a:pt x="65230" y="112081"/>
                    </a:cubicBezTo>
                    <a:cubicBezTo>
                      <a:pt x="62201" y="113293"/>
                      <a:pt x="60383" y="116120"/>
                      <a:pt x="60383" y="118948"/>
                    </a:cubicBezTo>
                    <a:cubicBezTo>
                      <a:pt x="60383" y="119755"/>
                      <a:pt x="60585" y="120765"/>
                      <a:pt x="60787" y="121573"/>
                    </a:cubicBezTo>
                    <a:cubicBezTo>
                      <a:pt x="61796" y="124400"/>
                      <a:pt x="64624" y="126420"/>
                      <a:pt x="67653" y="126420"/>
                    </a:cubicBezTo>
                    <a:cubicBezTo>
                      <a:pt x="68662" y="126420"/>
                      <a:pt x="69471" y="126218"/>
                      <a:pt x="70279" y="126016"/>
                    </a:cubicBezTo>
                    <a:cubicBezTo>
                      <a:pt x="73308" y="124804"/>
                      <a:pt x="77145" y="124198"/>
                      <a:pt x="81789" y="124198"/>
                    </a:cubicBezTo>
                    <a:cubicBezTo>
                      <a:pt x="84213" y="124198"/>
                      <a:pt x="86838" y="124400"/>
                      <a:pt x="89464" y="124804"/>
                    </a:cubicBezTo>
                    <a:cubicBezTo>
                      <a:pt x="94916" y="134498"/>
                      <a:pt x="97744" y="144999"/>
                      <a:pt x="98147" y="156510"/>
                    </a:cubicBezTo>
                    <a:cubicBezTo>
                      <a:pt x="98147" y="157722"/>
                      <a:pt x="98147" y="158933"/>
                      <a:pt x="98147" y="160145"/>
                    </a:cubicBezTo>
                    <a:cubicBezTo>
                      <a:pt x="98147" y="169031"/>
                      <a:pt x="96935" y="177715"/>
                      <a:pt x="95320" y="185793"/>
                    </a:cubicBezTo>
                    <a:cubicBezTo>
                      <a:pt x="71086" y="192255"/>
                      <a:pt x="58162" y="204372"/>
                      <a:pt x="51296" y="218306"/>
                    </a:cubicBezTo>
                    <a:cubicBezTo>
                      <a:pt x="44429" y="232241"/>
                      <a:pt x="43823" y="247791"/>
                      <a:pt x="43823" y="260715"/>
                    </a:cubicBezTo>
                    <a:cubicBezTo>
                      <a:pt x="43823" y="262533"/>
                      <a:pt x="43823" y="264351"/>
                      <a:pt x="43823" y="265966"/>
                    </a:cubicBezTo>
                    <a:cubicBezTo>
                      <a:pt x="43823" y="266572"/>
                      <a:pt x="43823" y="267178"/>
                      <a:pt x="43823" y="267784"/>
                    </a:cubicBezTo>
                    <a:cubicBezTo>
                      <a:pt x="35341" y="275256"/>
                      <a:pt x="28072" y="283536"/>
                      <a:pt x="22013" y="292018"/>
                    </a:cubicBezTo>
                    <a:cubicBezTo>
                      <a:pt x="7270" y="312818"/>
                      <a:pt x="0" y="335638"/>
                      <a:pt x="0" y="360478"/>
                    </a:cubicBezTo>
                    <a:cubicBezTo>
                      <a:pt x="0" y="370979"/>
                      <a:pt x="1414" y="381885"/>
                      <a:pt x="4039" y="393194"/>
                    </a:cubicBezTo>
                    <a:cubicBezTo>
                      <a:pt x="11107" y="422274"/>
                      <a:pt x="27263" y="452567"/>
                      <a:pt x="49882" y="478416"/>
                    </a:cubicBezTo>
                    <a:cubicBezTo>
                      <a:pt x="59979" y="490129"/>
                      <a:pt x="70884" y="500226"/>
                      <a:pt x="81386" y="507698"/>
                    </a:cubicBezTo>
                    <a:cubicBezTo>
                      <a:pt x="87848" y="512343"/>
                      <a:pt x="93301" y="515372"/>
                      <a:pt x="99157" y="515574"/>
                    </a:cubicBezTo>
                    <a:cubicBezTo>
                      <a:pt x="99359" y="515574"/>
                      <a:pt x="99561" y="515574"/>
                      <a:pt x="99763" y="515574"/>
                    </a:cubicBezTo>
                    <a:cubicBezTo>
                      <a:pt x="105013" y="515574"/>
                      <a:pt x="110264" y="513353"/>
                      <a:pt x="117332" y="508304"/>
                    </a:cubicBezTo>
                    <a:cubicBezTo>
                      <a:pt x="127834" y="500832"/>
                      <a:pt x="138537" y="490735"/>
                      <a:pt x="148836" y="479022"/>
                    </a:cubicBezTo>
                    <a:cubicBezTo>
                      <a:pt x="171656" y="452970"/>
                      <a:pt x="188014" y="422476"/>
                      <a:pt x="195082" y="393194"/>
                    </a:cubicBezTo>
                    <a:cubicBezTo>
                      <a:pt x="196496" y="387135"/>
                      <a:pt x="197708" y="381077"/>
                      <a:pt x="198314" y="375220"/>
                    </a:cubicBezTo>
                    <a:cubicBezTo>
                      <a:pt x="212652" y="384308"/>
                      <a:pt x="228606" y="391578"/>
                      <a:pt x="245974" y="397233"/>
                    </a:cubicBezTo>
                    <a:cubicBezTo>
                      <a:pt x="266371" y="403897"/>
                      <a:pt x="287171" y="407532"/>
                      <a:pt x="304741" y="407532"/>
                    </a:cubicBezTo>
                    <a:lnTo>
                      <a:pt x="305347" y="407532"/>
                    </a:lnTo>
                    <a:cubicBezTo>
                      <a:pt x="312819" y="407532"/>
                      <a:pt x="318877" y="406926"/>
                      <a:pt x="323926" y="403695"/>
                    </a:cubicBezTo>
                    <a:cubicBezTo>
                      <a:pt x="328571" y="400666"/>
                      <a:pt x="331802" y="395819"/>
                      <a:pt x="334831" y="387135"/>
                    </a:cubicBezTo>
                    <a:cubicBezTo>
                      <a:pt x="339072" y="375018"/>
                      <a:pt x="342102" y="360680"/>
                      <a:pt x="343717" y="345130"/>
                    </a:cubicBezTo>
                    <a:cubicBezTo>
                      <a:pt x="344524" y="337052"/>
                      <a:pt x="344929" y="328772"/>
                      <a:pt x="344929" y="320694"/>
                    </a:cubicBezTo>
                    <a:cubicBezTo>
                      <a:pt x="345534" y="294845"/>
                      <a:pt x="341092" y="269601"/>
                      <a:pt x="332610" y="248397"/>
                    </a:cubicBezTo>
                    <a:close/>
                    <a:moveTo>
                      <a:pt x="239511" y="380875"/>
                    </a:moveTo>
                    <a:cubicBezTo>
                      <a:pt x="241328" y="375624"/>
                      <a:pt x="243147" y="368556"/>
                      <a:pt x="243550" y="359872"/>
                    </a:cubicBezTo>
                    <a:cubicBezTo>
                      <a:pt x="243550" y="358862"/>
                      <a:pt x="243550" y="358055"/>
                      <a:pt x="243550" y="357247"/>
                    </a:cubicBezTo>
                    <a:cubicBezTo>
                      <a:pt x="243550" y="349169"/>
                      <a:pt x="242137" y="343110"/>
                      <a:pt x="241531" y="340687"/>
                    </a:cubicBezTo>
                    <a:lnTo>
                      <a:pt x="241531" y="340687"/>
                    </a:lnTo>
                    <a:cubicBezTo>
                      <a:pt x="240925" y="338062"/>
                      <a:pt x="239108" y="331599"/>
                      <a:pt x="235069" y="324329"/>
                    </a:cubicBezTo>
                    <a:cubicBezTo>
                      <a:pt x="231837" y="318675"/>
                      <a:pt x="228606" y="314838"/>
                      <a:pt x="225981" y="311606"/>
                    </a:cubicBezTo>
                    <a:cubicBezTo>
                      <a:pt x="223962" y="309183"/>
                      <a:pt x="221942" y="306962"/>
                      <a:pt x="219923" y="304942"/>
                    </a:cubicBezTo>
                    <a:cubicBezTo>
                      <a:pt x="217903" y="302923"/>
                      <a:pt x="215682" y="301105"/>
                      <a:pt x="213258" y="298682"/>
                    </a:cubicBezTo>
                    <a:cubicBezTo>
                      <a:pt x="210835" y="296460"/>
                      <a:pt x="208411" y="294441"/>
                      <a:pt x="205786" y="292219"/>
                    </a:cubicBezTo>
                    <a:cubicBezTo>
                      <a:pt x="203160" y="289998"/>
                      <a:pt x="200131" y="287575"/>
                      <a:pt x="196092" y="284343"/>
                    </a:cubicBezTo>
                    <a:cubicBezTo>
                      <a:pt x="191043" y="280304"/>
                      <a:pt x="189428" y="279093"/>
                      <a:pt x="188216" y="278083"/>
                    </a:cubicBezTo>
                    <a:cubicBezTo>
                      <a:pt x="182158" y="273236"/>
                      <a:pt x="177514" y="266976"/>
                      <a:pt x="174484" y="261927"/>
                    </a:cubicBezTo>
                    <a:cubicBezTo>
                      <a:pt x="171253" y="256677"/>
                      <a:pt x="169637" y="252638"/>
                      <a:pt x="169436" y="252234"/>
                    </a:cubicBezTo>
                    <a:cubicBezTo>
                      <a:pt x="166204" y="244156"/>
                      <a:pt x="165194" y="236482"/>
                      <a:pt x="165194" y="229615"/>
                    </a:cubicBezTo>
                    <a:cubicBezTo>
                      <a:pt x="165194" y="220932"/>
                      <a:pt x="167012" y="213863"/>
                      <a:pt x="167819" y="210430"/>
                    </a:cubicBezTo>
                    <a:cubicBezTo>
                      <a:pt x="168829" y="207199"/>
                      <a:pt x="166810" y="203968"/>
                      <a:pt x="163578" y="202958"/>
                    </a:cubicBezTo>
                    <a:cubicBezTo>
                      <a:pt x="160348" y="201948"/>
                      <a:pt x="157117" y="203968"/>
                      <a:pt x="156107" y="207199"/>
                    </a:cubicBezTo>
                    <a:cubicBezTo>
                      <a:pt x="154895" y="211238"/>
                      <a:pt x="152875" y="219518"/>
                      <a:pt x="152875" y="229817"/>
                    </a:cubicBezTo>
                    <a:cubicBezTo>
                      <a:pt x="152875" y="231231"/>
                      <a:pt x="152875" y="232443"/>
                      <a:pt x="153078" y="233856"/>
                    </a:cubicBezTo>
                    <a:cubicBezTo>
                      <a:pt x="151260" y="227394"/>
                      <a:pt x="148634" y="220932"/>
                      <a:pt x="144595" y="214873"/>
                    </a:cubicBezTo>
                    <a:cubicBezTo>
                      <a:pt x="144393" y="214671"/>
                      <a:pt x="144192" y="214267"/>
                      <a:pt x="143788" y="213661"/>
                    </a:cubicBezTo>
                    <a:cubicBezTo>
                      <a:pt x="143182" y="212854"/>
                      <a:pt x="142173" y="211440"/>
                      <a:pt x="140961" y="209824"/>
                    </a:cubicBezTo>
                    <a:cubicBezTo>
                      <a:pt x="135305" y="201747"/>
                      <a:pt x="130863" y="195486"/>
                      <a:pt x="128844" y="189226"/>
                    </a:cubicBezTo>
                    <a:cubicBezTo>
                      <a:pt x="127834" y="186398"/>
                      <a:pt x="127026" y="182561"/>
                      <a:pt x="127026" y="177917"/>
                    </a:cubicBezTo>
                    <a:cubicBezTo>
                      <a:pt x="127026" y="172262"/>
                      <a:pt x="128237" y="165396"/>
                      <a:pt x="131873" y="157318"/>
                    </a:cubicBezTo>
                    <a:cubicBezTo>
                      <a:pt x="134296" y="151865"/>
                      <a:pt x="137527" y="147018"/>
                      <a:pt x="141768" y="142778"/>
                    </a:cubicBezTo>
                    <a:cubicBezTo>
                      <a:pt x="149039" y="139344"/>
                      <a:pt x="156309" y="137527"/>
                      <a:pt x="163780" y="137527"/>
                    </a:cubicBezTo>
                    <a:lnTo>
                      <a:pt x="163983" y="137527"/>
                    </a:lnTo>
                    <a:cubicBezTo>
                      <a:pt x="186399" y="137527"/>
                      <a:pt x="208411" y="153885"/>
                      <a:pt x="221336" y="180340"/>
                    </a:cubicBezTo>
                    <a:cubicBezTo>
                      <a:pt x="221740" y="180946"/>
                      <a:pt x="222345" y="181552"/>
                      <a:pt x="223153" y="181552"/>
                    </a:cubicBezTo>
                    <a:cubicBezTo>
                      <a:pt x="254657" y="184379"/>
                      <a:pt x="275660" y="196698"/>
                      <a:pt x="287777" y="206593"/>
                    </a:cubicBezTo>
                    <a:cubicBezTo>
                      <a:pt x="317868" y="231029"/>
                      <a:pt x="327359" y="266370"/>
                      <a:pt x="330792" y="294239"/>
                    </a:cubicBezTo>
                    <a:cubicBezTo>
                      <a:pt x="328166" y="291412"/>
                      <a:pt x="324734" y="288382"/>
                      <a:pt x="320088" y="285757"/>
                    </a:cubicBezTo>
                    <a:cubicBezTo>
                      <a:pt x="314030" y="281920"/>
                      <a:pt x="307568" y="279295"/>
                      <a:pt x="302115" y="277275"/>
                    </a:cubicBezTo>
                    <a:cubicBezTo>
                      <a:pt x="296663" y="275458"/>
                      <a:pt x="292422" y="274246"/>
                      <a:pt x="290806" y="273842"/>
                    </a:cubicBezTo>
                    <a:cubicBezTo>
                      <a:pt x="277276" y="270409"/>
                      <a:pt x="266371" y="269399"/>
                      <a:pt x="259101" y="268793"/>
                    </a:cubicBezTo>
                    <a:cubicBezTo>
                      <a:pt x="250416" y="267986"/>
                      <a:pt x="243550" y="267986"/>
                      <a:pt x="231837" y="266168"/>
                    </a:cubicBezTo>
                    <a:cubicBezTo>
                      <a:pt x="228404" y="265764"/>
                      <a:pt x="223557" y="264956"/>
                      <a:pt x="217499" y="262533"/>
                    </a:cubicBezTo>
                    <a:cubicBezTo>
                      <a:pt x="215075" y="261523"/>
                      <a:pt x="212855" y="260715"/>
                      <a:pt x="211440" y="259908"/>
                    </a:cubicBezTo>
                    <a:cubicBezTo>
                      <a:pt x="209825" y="259100"/>
                      <a:pt x="208816" y="258494"/>
                      <a:pt x="208411" y="258090"/>
                    </a:cubicBezTo>
                    <a:cubicBezTo>
                      <a:pt x="208007" y="257888"/>
                      <a:pt x="206594" y="257080"/>
                      <a:pt x="204978" y="255869"/>
                    </a:cubicBezTo>
                    <a:cubicBezTo>
                      <a:pt x="203363" y="254657"/>
                      <a:pt x="201141" y="253041"/>
                      <a:pt x="199324" y="251022"/>
                    </a:cubicBezTo>
                    <a:cubicBezTo>
                      <a:pt x="197910" y="249810"/>
                      <a:pt x="195689" y="247185"/>
                      <a:pt x="193265" y="243752"/>
                    </a:cubicBezTo>
                    <a:cubicBezTo>
                      <a:pt x="190841" y="240319"/>
                      <a:pt x="188419" y="236078"/>
                      <a:pt x="187005" y="231029"/>
                    </a:cubicBezTo>
                    <a:cubicBezTo>
                      <a:pt x="185995" y="227394"/>
                      <a:pt x="185389" y="223759"/>
                      <a:pt x="185389" y="220326"/>
                    </a:cubicBezTo>
                    <a:cubicBezTo>
                      <a:pt x="185389" y="214065"/>
                      <a:pt x="186802" y="208411"/>
                      <a:pt x="188621" y="203968"/>
                    </a:cubicBezTo>
                    <a:cubicBezTo>
                      <a:pt x="189428" y="201747"/>
                      <a:pt x="190236" y="199929"/>
                      <a:pt x="191043" y="198313"/>
                    </a:cubicBezTo>
                    <a:cubicBezTo>
                      <a:pt x="191851" y="196900"/>
                      <a:pt x="192458" y="195890"/>
                      <a:pt x="192660" y="195284"/>
                    </a:cubicBezTo>
                    <a:cubicBezTo>
                      <a:pt x="194477" y="192457"/>
                      <a:pt x="193467" y="188620"/>
                      <a:pt x="190640" y="187004"/>
                    </a:cubicBezTo>
                    <a:cubicBezTo>
                      <a:pt x="187812" y="185187"/>
                      <a:pt x="183975" y="186196"/>
                      <a:pt x="182360" y="189024"/>
                    </a:cubicBezTo>
                    <a:cubicBezTo>
                      <a:pt x="181956" y="189630"/>
                      <a:pt x="181148" y="191043"/>
                      <a:pt x="180138" y="192861"/>
                    </a:cubicBezTo>
                    <a:cubicBezTo>
                      <a:pt x="177311" y="198313"/>
                      <a:pt x="173272" y="208209"/>
                      <a:pt x="173272" y="220326"/>
                    </a:cubicBezTo>
                    <a:cubicBezTo>
                      <a:pt x="173272" y="224769"/>
                      <a:pt x="173878" y="229615"/>
                      <a:pt x="175292" y="234462"/>
                    </a:cubicBezTo>
                    <a:cubicBezTo>
                      <a:pt x="177311" y="240924"/>
                      <a:pt x="180341" y="246377"/>
                      <a:pt x="183370" y="250618"/>
                    </a:cubicBezTo>
                    <a:cubicBezTo>
                      <a:pt x="186399" y="254859"/>
                      <a:pt x="189226" y="257888"/>
                      <a:pt x="191043" y="259504"/>
                    </a:cubicBezTo>
                    <a:cubicBezTo>
                      <a:pt x="193467" y="261927"/>
                      <a:pt x="196092" y="263947"/>
                      <a:pt x="198112" y="265360"/>
                    </a:cubicBezTo>
                    <a:cubicBezTo>
                      <a:pt x="200131" y="266774"/>
                      <a:pt x="201747" y="267784"/>
                      <a:pt x="202353" y="268188"/>
                    </a:cubicBezTo>
                    <a:cubicBezTo>
                      <a:pt x="202958" y="268591"/>
                      <a:pt x="204372" y="269399"/>
                      <a:pt x="206190" y="270409"/>
                    </a:cubicBezTo>
                    <a:cubicBezTo>
                      <a:pt x="208007" y="271419"/>
                      <a:pt x="210633" y="272630"/>
                      <a:pt x="213460" y="273640"/>
                    </a:cubicBezTo>
                    <a:cubicBezTo>
                      <a:pt x="220730" y="276467"/>
                      <a:pt x="226789" y="277275"/>
                      <a:pt x="230423" y="277881"/>
                    </a:cubicBezTo>
                    <a:cubicBezTo>
                      <a:pt x="242742" y="279699"/>
                      <a:pt x="250013" y="279901"/>
                      <a:pt x="258293" y="280506"/>
                    </a:cubicBezTo>
                    <a:cubicBezTo>
                      <a:pt x="265361" y="281112"/>
                      <a:pt x="275660" y="282122"/>
                      <a:pt x="287979" y="285151"/>
                    </a:cubicBezTo>
                    <a:cubicBezTo>
                      <a:pt x="289393" y="285555"/>
                      <a:pt x="293230" y="286565"/>
                      <a:pt x="298076" y="288180"/>
                    </a:cubicBezTo>
                    <a:cubicBezTo>
                      <a:pt x="302923" y="289998"/>
                      <a:pt x="308780" y="292421"/>
                      <a:pt x="313829" y="295451"/>
                    </a:cubicBezTo>
                    <a:cubicBezTo>
                      <a:pt x="317666" y="297874"/>
                      <a:pt x="320088" y="299893"/>
                      <a:pt x="322108" y="302115"/>
                    </a:cubicBezTo>
                    <a:lnTo>
                      <a:pt x="322108" y="302115"/>
                    </a:lnTo>
                    <a:cubicBezTo>
                      <a:pt x="322916" y="303125"/>
                      <a:pt x="324936" y="305346"/>
                      <a:pt x="326955" y="308779"/>
                    </a:cubicBezTo>
                    <a:cubicBezTo>
                      <a:pt x="328368" y="311203"/>
                      <a:pt x="329378" y="313626"/>
                      <a:pt x="330186" y="315645"/>
                    </a:cubicBezTo>
                    <a:cubicBezTo>
                      <a:pt x="330994" y="317665"/>
                      <a:pt x="331398" y="319281"/>
                      <a:pt x="331600" y="320694"/>
                    </a:cubicBezTo>
                    <a:cubicBezTo>
                      <a:pt x="332205" y="323320"/>
                      <a:pt x="332812" y="326955"/>
                      <a:pt x="333014" y="331397"/>
                    </a:cubicBezTo>
                    <a:cubicBezTo>
                      <a:pt x="333014" y="339071"/>
                      <a:pt x="332205" y="349775"/>
                      <a:pt x="329176" y="362094"/>
                    </a:cubicBezTo>
                    <a:cubicBezTo>
                      <a:pt x="326551" y="372999"/>
                      <a:pt x="322310" y="383702"/>
                      <a:pt x="317059" y="393598"/>
                    </a:cubicBezTo>
                    <a:cubicBezTo>
                      <a:pt x="312617" y="394001"/>
                      <a:pt x="308376" y="394001"/>
                      <a:pt x="303932" y="394001"/>
                    </a:cubicBezTo>
                    <a:cubicBezTo>
                      <a:pt x="286969" y="394001"/>
                      <a:pt x="270208" y="391578"/>
                      <a:pt x="254052" y="386731"/>
                    </a:cubicBezTo>
                    <a:cubicBezTo>
                      <a:pt x="249205" y="385318"/>
                      <a:pt x="244358" y="383702"/>
                      <a:pt x="239511" y="381683"/>
                    </a:cubicBezTo>
                    <a:cubicBezTo>
                      <a:pt x="239309" y="381481"/>
                      <a:pt x="239511" y="381279"/>
                      <a:pt x="239511" y="380875"/>
                    </a:cubicBezTo>
                    <a:lnTo>
                      <a:pt x="239511" y="380875"/>
                    </a:lnTo>
                    <a:close/>
                    <a:moveTo>
                      <a:pt x="156712" y="271217"/>
                    </a:moveTo>
                    <a:lnTo>
                      <a:pt x="156712" y="271217"/>
                    </a:lnTo>
                    <a:lnTo>
                      <a:pt x="156712" y="271217"/>
                    </a:lnTo>
                    <a:cubicBezTo>
                      <a:pt x="156510" y="271015"/>
                      <a:pt x="156510" y="270611"/>
                      <a:pt x="156510" y="269803"/>
                    </a:cubicBezTo>
                    <a:cubicBezTo>
                      <a:pt x="156510" y="269601"/>
                      <a:pt x="156510" y="269197"/>
                      <a:pt x="156510" y="268793"/>
                    </a:cubicBezTo>
                    <a:lnTo>
                      <a:pt x="156510" y="268390"/>
                    </a:lnTo>
                    <a:cubicBezTo>
                      <a:pt x="156712" y="267178"/>
                      <a:pt x="156914" y="264553"/>
                      <a:pt x="156914" y="260715"/>
                    </a:cubicBezTo>
                    <a:cubicBezTo>
                      <a:pt x="156914" y="258090"/>
                      <a:pt x="156712" y="255061"/>
                      <a:pt x="156510" y="251830"/>
                    </a:cubicBezTo>
                    <a:cubicBezTo>
                      <a:pt x="157117" y="253445"/>
                      <a:pt x="157520" y="255061"/>
                      <a:pt x="158126" y="256677"/>
                    </a:cubicBezTo>
                    <a:cubicBezTo>
                      <a:pt x="158530" y="257686"/>
                      <a:pt x="160549" y="262331"/>
                      <a:pt x="164185" y="268188"/>
                    </a:cubicBezTo>
                    <a:cubicBezTo>
                      <a:pt x="167819" y="274044"/>
                      <a:pt x="173272" y="281314"/>
                      <a:pt x="180543" y="287373"/>
                    </a:cubicBezTo>
                    <a:cubicBezTo>
                      <a:pt x="182158" y="288584"/>
                      <a:pt x="183572" y="289796"/>
                      <a:pt x="188621" y="293835"/>
                    </a:cubicBezTo>
                    <a:cubicBezTo>
                      <a:pt x="192458" y="297066"/>
                      <a:pt x="195487" y="299490"/>
                      <a:pt x="198112" y="301509"/>
                    </a:cubicBezTo>
                    <a:cubicBezTo>
                      <a:pt x="200738" y="303730"/>
                      <a:pt x="202757" y="305548"/>
                      <a:pt x="205180" y="307568"/>
                    </a:cubicBezTo>
                    <a:cubicBezTo>
                      <a:pt x="207604" y="309789"/>
                      <a:pt x="209623" y="311606"/>
                      <a:pt x="211440" y="313424"/>
                    </a:cubicBezTo>
                    <a:cubicBezTo>
                      <a:pt x="213258" y="315242"/>
                      <a:pt x="214874" y="317059"/>
                      <a:pt x="216893" y="319281"/>
                    </a:cubicBezTo>
                    <a:cubicBezTo>
                      <a:pt x="219518" y="322512"/>
                      <a:pt x="222143" y="325541"/>
                      <a:pt x="224567" y="330186"/>
                    </a:cubicBezTo>
                    <a:cubicBezTo>
                      <a:pt x="228001" y="336244"/>
                      <a:pt x="229414" y="341495"/>
                      <a:pt x="229818" y="343716"/>
                    </a:cubicBezTo>
                    <a:lnTo>
                      <a:pt x="229818" y="343716"/>
                    </a:lnTo>
                    <a:cubicBezTo>
                      <a:pt x="230221" y="345534"/>
                      <a:pt x="231433" y="350583"/>
                      <a:pt x="231433" y="357247"/>
                    </a:cubicBezTo>
                    <a:cubicBezTo>
                      <a:pt x="231433" y="358055"/>
                      <a:pt x="231433" y="358660"/>
                      <a:pt x="231433" y="359468"/>
                    </a:cubicBezTo>
                    <a:cubicBezTo>
                      <a:pt x="231231" y="366738"/>
                      <a:pt x="229616" y="372595"/>
                      <a:pt x="228001" y="377038"/>
                    </a:cubicBezTo>
                    <a:cubicBezTo>
                      <a:pt x="228001" y="377038"/>
                      <a:pt x="228001" y="377038"/>
                      <a:pt x="228001" y="377038"/>
                    </a:cubicBezTo>
                    <a:cubicBezTo>
                      <a:pt x="217499" y="371989"/>
                      <a:pt x="207604" y="366133"/>
                      <a:pt x="198112" y="359064"/>
                    </a:cubicBezTo>
                    <a:cubicBezTo>
                      <a:pt x="198112" y="358660"/>
                      <a:pt x="198112" y="358257"/>
                      <a:pt x="198112" y="357853"/>
                    </a:cubicBezTo>
                    <a:cubicBezTo>
                      <a:pt x="198314" y="325541"/>
                      <a:pt x="183572" y="294845"/>
                      <a:pt x="156712" y="271217"/>
                    </a:cubicBezTo>
                    <a:close/>
                    <a:moveTo>
                      <a:pt x="100167" y="502448"/>
                    </a:moveTo>
                    <a:cubicBezTo>
                      <a:pt x="97542" y="502448"/>
                      <a:pt x="93906" y="500226"/>
                      <a:pt x="89262" y="496995"/>
                    </a:cubicBezTo>
                    <a:lnTo>
                      <a:pt x="89262" y="496995"/>
                    </a:lnTo>
                    <a:lnTo>
                      <a:pt x="89262" y="496995"/>
                    </a:lnTo>
                    <a:lnTo>
                      <a:pt x="89262" y="496995"/>
                    </a:lnTo>
                    <a:cubicBezTo>
                      <a:pt x="79770" y="490331"/>
                      <a:pt x="69672" y="480839"/>
                      <a:pt x="59979" y="469732"/>
                    </a:cubicBezTo>
                    <a:cubicBezTo>
                      <a:pt x="38775" y="445296"/>
                      <a:pt x="23426" y="417024"/>
                      <a:pt x="16964" y="389963"/>
                    </a:cubicBezTo>
                    <a:cubicBezTo>
                      <a:pt x="14541" y="379865"/>
                      <a:pt x="13329" y="369970"/>
                      <a:pt x="13329" y="360478"/>
                    </a:cubicBezTo>
                    <a:cubicBezTo>
                      <a:pt x="13329" y="338264"/>
                      <a:pt x="19994" y="317867"/>
                      <a:pt x="32918" y="299288"/>
                    </a:cubicBezTo>
                    <a:cubicBezTo>
                      <a:pt x="38775" y="291008"/>
                      <a:pt x="46247" y="282930"/>
                      <a:pt x="54728" y="275458"/>
                    </a:cubicBezTo>
                    <a:lnTo>
                      <a:pt x="56142" y="274246"/>
                    </a:lnTo>
                    <a:cubicBezTo>
                      <a:pt x="56546" y="273842"/>
                      <a:pt x="56950" y="273236"/>
                      <a:pt x="56950" y="272630"/>
                    </a:cubicBezTo>
                    <a:lnTo>
                      <a:pt x="56950" y="270611"/>
                    </a:lnTo>
                    <a:cubicBezTo>
                      <a:pt x="56950" y="268995"/>
                      <a:pt x="56950" y="267380"/>
                      <a:pt x="56950" y="265764"/>
                    </a:cubicBezTo>
                    <a:cubicBezTo>
                      <a:pt x="56950" y="264351"/>
                      <a:pt x="56950" y="262735"/>
                      <a:pt x="56950" y="261119"/>
                    </a:cubicBezTo>
                    <a:cubicBezTo>
                      <a:pt x="56950" y="249810"/>
                      <a:pt x="57555" y="236684"/>
                      <a:pt x="63210" y="224971"/>
                    </a:cubicBezTo>
                    <a:cubicBezTo>
                      <a:pt x="68865" y="213258"/>
                      <a:pt x="79770" y="203160"/>
                      <a:pt x="100167" y="197910"/>
                    </a:cubicBezTo>
                    <a:cubicBezTo>
                      <a:pt x="120564" y="203160"/>
                      <a:pt x="131469" y="213258"/>
                      <a:pt x="137124" y="224971"/>
                    </a:cubicBezTo>
                    <a:cubicBezTo>
                      <a:pt x="142778" y="236684"/>
                      <a:pt x="143383" y="250012"/>
                      <a:pt x="143383" y="261119"/>
                    </a:cubicBezTo>
                    <a:cubicBezTo>
                      <a:pt x="143383" y="262735"/>
                      <a:pt x="143383" y="264149"/>
                      <a:pt x="143383" y="265764"/>
                    </a:cubicBezTo>
                    <a:lnTo>
                      <a:pt x="143383" y="267380"/>
                    </a:lnTo>
                    <a:cubicBezTo>
                      <a:pt x="143383" y="268390"/>
                      <a:pt x="143383" y="269399"/>
                      <a:pt x="143383" y="270611"/>
                    </a:cubicBezTo>
                    <a:lnTo>
                      <a:pt x="143383" y="272630"/>
                    </a:lnTo>
                    <a:cubicBezTo>
                      <a:pt x="143383" y="273236"/>
                      <a:pt x="143586" y="273842"/>
                      <a:pt x="144192" y="274246"/>
                    </a:cubicBezTo>
                    <a:lnTo>
                      <a:pt x="145605" y="275458"/>
                    </a:lnTo>
                    <a:cubicBezTo>
                      <a:pt x="154087" y="282728"/>
                      <a:pt x="161155" y="290604"/>
                      <a:pt x="167012" y="298884"/>
                    </a:cubicBezTo>
                    <a:cubicBezTo>
                      <a:pt x="180138" y="317463"/>
                      <a:pt x="186802" y="337860"/>
                      <a:pt x="186802" y="360074"/>
                    </a:cubicBezTo>
                    <a:cubicBezTo>
                      <a:pt x="186802" y="369768"/>
                      <a:pt x="185591" y="379663"/>
                      <a:pt x="183168" y="389963"/>
                    </a:cubicBezTo>
                    <a:cubicBezTo>
                      <a:pt x="176504" y="417226"/>
                      <a:pt x="161155" y="445700"/>
                      <a:pt x="139749" y="470338"/>
                    </a:cubicBezTo>
                    <a:cubicBezTo>
                      <a:pt x="130257" y="481243"/>
                      <a:pt x="120159" y="490735"/>
                      <a:pt x="110466" y="497601"/>
                    </a:cubicBezTo>
                    <a:cubicBezTo>
                      <a:pt x="105620" y="501034"/>
                      <a:pt x="102590" y="502448"/>
                      <a:pt x="100167" y="502448"/>
                    </a:cubicBezTo>
                    <a:lnTo>
                      <a:pt x="100167" y="502448"/>
                    </a:lnTo>
                    <a:close/>
                    <a:moveTo>
                      <a:pt x="116323" y="174282"/>
                    </a:moveTo>
                    <a:cubicBezTo>
                      <a:pt x="116323" y="175089"/>
                      <a:pt x="116323" y="175695"/>
                      <a:pt x="116323" y="176503"/>
                    </a:cubicBezTo>
                    <a:cubicBezTo>
                      <a:pt x="116323" y="180340"/>
                      <a:pt x="116727" y="185187"/>
                      <a:pt x="118140" y="190841"/>
                    </a:cubicBezTo>
                    <a:cubicBezTo>
                      <a:pt x="116929" y="190034"/>
                      <a:pt x="115111" y="189024"/>
                      <a:pt x="113091" y="188216"/>
                    </a:cubicBezTo>
                    <a:cubicBezTo>
                      <a:pt x="111274" y="187610"/>
                      <a:pt x="109456" y="187206"/>
                      <a:pt x="108042" y="187004"/>
                    </a:cubicBezTo>
                    <a:cubicBezTo>
                      <a:pt x="109254" y="180946"/>
                      <a:pt x="110466" y="173070"/>
                      <a:pt x="110466" y="163780"/>
                    </a:cubicBezTo>
                    <a:cubicBezTo>
                      <a:pt x="110466" y="160953"/>
                      <a:pt x="110264" y="158126"/>
                      <a:pt x="110062" y="154894"/>
                    </a:cubicBezTo>
                    <a:cubicBezTo>
                      <a:pt x="109052" y="142778"/>
                      <a:pt x="106225" y="132882"/>
                      <a:pt x="103600" y="125814"/>
                    </a:cubicBezTo>
                    <a:cubicBezTo>
                      <a:pt x="108042" y="126420"/>
                      <a:pt x="114505" y="127833"/>
                      <a:pt x="121371" y="131468"/>
                    </a:cubicBezTo>
                    <a:cubicBezTo>
                      <a:pt x="125007" y="133488"/>
                      <a:pt x="127834" y="135507"/>
                      <a:pt x="130056" y="137527"/>
                    </a:cubicBezTo>
                    <a:cubicBezTo>
                      <a:pt x="129046" y="138739"/>
                      <a:pt x="127834" y="140556"/>
                      <a:pt x="126420" y="142778"/>
                    </a:cubicBezTo>
                    <a:lnTo>
                      <a:pt x="126420" y="142778"/>
                    </a:lnTo>
                    <a:cubicBezTo>
                      <a:pt x="123997" y="147220"/>
                      <a:pt x="116929" y="158530"/>
                      <a:pt x="116323" y="174282"/>
                    </a:cubicBezTo>
                    <a:close/>
                    <a:moveTo>
                      <a:pt x="150452" y="71490"/>
                    </a:moveTo>
                    <a:cubicBezTo>
                      <a:pt x="155299" y="66037"/>
                      <a:pt x="162367" y="60787"/>
                      <a:pt x="172061" y="55738"/>
                    </a:cubicBezTo>
                    <a:cubicBezTo>
                      <a:pt x="195689" y="43621"/>
                      <a:pt x="228404" y="35139"/>
                      <a:pt x="257484" y="27667"/>
                    </a:cubicBezTo>
                    <a:lnTo>
                      <a:pt x="258091" y="27465"/>
                    </a:lnTo>
                    <a:cubicBezTo>
                      <a:pt x="261725" y="26455"/>
                      <a:pt x="264957" y="25647"/>
                      <a:pt x="268390" y="24840"/>
                    </a:cubicBezTo>
                    <a:cubicBezTo>
                      <a:pt x="252436" y="40996"/>
                      <a:pt x="235876" y="53920"/>
                      <a:pt x="216691" y="65431"/>
                    </a:cubicBezTo>
                    <a:cubicBezTo>
                      <a:pt x="196294" y="77548"/>
                      <a:pt x="172666" y="87848"/>
                      <a:pt x="144797" y="96935"/>
                    </a:cubicBezTo>
                    <a:cubicBezTo>
                      <a:pt x="143990" y="94108"/>
                      <a:pt x="143383" y="91483"/>
                      <a:pt x="143383" y="88857"/>
                    </a:cubicBezTo>
                    <a:cubicBezTo>
                      <a:pt x="143383" y="82597"/>
                      <a:pt x="145807" y="76942"/>
                      <a:pt x="150452" y="71490"/>
                    </a:cubicBezTo>
                    <a:close/>
                    <a:moveTo>
                      <a:pt x="274045" y="40390"/>
                    </a:moveTo>
                    <a:cubicBezTo>
                      <a:pt x="274045" y="40592"/>
                      <a:pt x="273842" y="40794"/>
                      <a:pt x="273842" y="40996"/>
                    </a:cubicBezTo>
                    <a:cubicBezTo>
                      <a:pt x="263745" y="63008"/>
                      <a:pt x="248801" y="81587"/>
                      <a:pt x="231635" y="93502"/>
                    </a:cubicBezTo>
                    <a:cubicBezTo>
                      <a:pt x="216893" y="103600"/>
                      <a:pt x="200939" y="108850"/>
                      <a:pt x="184177" y="108850"/>
                    </a:cubicBezTo>
                    <a:cubicBezTo>
                      <a:pt x="178724" y="108850"/>
                      <a:pt x="172868" y="108244"/>
                      <a:pt x="167214" y="107235"/>
                    </a:cubicBezTo>
                    <a:cubicBezTo>
                      <a:pt x="166002" y="107033"/>
                      <a:pt x="164790" y="106629"/>
                      <a:pt x="163578" y="106427"/>
                    </a:cubicBezTo>
                    <a:cubicBezTo>
                      <a:pt x="186601" y="98147"/>
                      <a:pt x="206594" y="89059"/>
                      <a:pt x="224365" y="78558"/>
                    </a:cubicBezTo>
                    <a:cubicBezTo>
                      <a:pt x="242742" y="67249"/>
                      <a:pt x="258696" y="55132"/>
                      <a:pt x="274045" y="40390"/>
                    </a:cubicBezTo>
                    <a:close/>
                  </a:path>
                </a:pathLst>
              </a:custGeom>
              <a:grpFill/>
              <a:ln w="2019" cap="flat">
                <a:noFill/>
                <a:prstDash val="solid"/>
                <a:miter/>
              </a:ln>
            </p:spPr>
            <p:txBody>
              <a:bodyPr rtlCol="0" anchor="ctr"/>
              <a:lstStyle/>
              <a:p>
                <a:endParaRPr lang="en-US"/>
              </a:p>
            </p:txBody>
          </p:sp>
          <p:sp>
            <p:nvSpPr>
              <p:cNvPr id="50" name="Graphic 3">
                <a:extLst>
                  <a:ext uri="{FF2B5EF4-FFF2-40B4-BE49-F238E27FC236}">
                    <a16:creationId xmlns:a16="http://schemas.microsoft.com/office/drawing/2014/main" id="{AE641BB7-9B6A-4F32-0EF4-EEA58AFDE095}"/>
                  </a:ext>
                </a:extLst>
              </p:cNvPr>
              <p:cNvSpPr/>
              <p:nvPr/>
            </p:nvSpPr>
            <p:spPr>
              <a:xfrm>
                <a:off x="9243569" y="2348373"/>
                <a:ext cx="60180" cy="60180"/>
              </a:xfrm>
              <a:custGeom>
                <a:avLst/>
                <a:gdLst>
                  <a:gd name="connsiteX0" fmla="*/ 13934 w 60180"/>
                  <a:gd name="connsiteY0" fmla="*/ 55536 h 60180"/>
                  <a:gd name="connsiteX1" fmla="*/ 30090 w 60180"/>
                  <a:gd name="connsiteY1" fmla="*/ 60181 h 60180"/>
                  <a:gd name="connsiteX2" fmla="*/ 42409 w 60180"/>
                  <a:gd name="connsiteY2" fmla="*/ 57555 h 60180"/>
                  <a:gd name="connsiteX3" fmla="*/ 55536 w 60180"/>
                  <a:gd name="connsiteY3" fmla="*/ 46246 h 60180"/>
                  <a:gd name="connsiteX4" fmla="*/ 60180 w 60180"/>
                  <a:gd name="connsiteY4" fmla="*/ 30090 h 60180"/>
                  <a:gd name="connsiteX5" fmla="*/ 57555 w 60180"/>
                  <a:gd name="connsiteY5" fmla="*/ 17772 h 60180"/>
                  <a:gd name="connsiteX6" fmla="*/ 52102 w 60180"/>
                  <a:gd name="connsiteY6" fmla="*/ 20195 h 60180"/>
                  <a:gd name="connsiteX7" fmla="*/ 57555 w 60180"/>
                  <a:gd name="connsiteY7" fmla="*/ 17772 h 60180"/>
                  <a:gd name="connsiteX8" fmla="*/ 46246 w 60180"/>
                  <a:gd name="connsiteY8" fmla="*/ 4645 h 60180"/>
                  <a:gd name="connsiteX9" fmla="*/ 30090 w 60180"/>
                  <a:gd name="connsiteY9" fmla="*/ 0 h 60180"/>
                  <a:gd name="connsiteX10" fmla="*/ 17771 w 60180"/>
                  <a:gd name="connsiteY10" fmla="*/ 2625 h 60180"/>
                  <a:gd name="connsiteX11" fmla="*/ 4644 w 60180"/>
                  <a:gd name="connsiteY11" fmla="*/ 13934 h 60180"/>
                  <a:gd name="connsiteX12" fmla="*/ 0 w 60180"/>
                  <a:gd name="connsiteY12" fmla="*/ 30090 h 60180"/>
                  <a:gd name="connsiteX13" fmla="*/ 2625 w 60180"/>
                  <a:gd name="connsiteY13" fmla="*/ 42409 h 60180"/>
                  <a:gd name="connsiteX14" fmla="*/ 13934 w 60180"/>
                  <a:gd name="connsiteY14" fmla="*/ 55536 h 60180"/>
                  <a:gd name="connsiteX15" fmla="*/ 14742 w 60180"/>
                  <a:gd name="connsiteY15" fmla="*/ 20397 h 60180"/>
                  <a:gd name="connsiteX16" fmla="*/ 22618 w 60180"/>
                  <a:gd name="connsiteY16" fmla="*/ 13531 h 60180"/>
                  <a:gd name="connsiteX17" fmla="*/ 30090 w 60180"/>
                  <a:gd name="connsiteY17" fmla="*/ 11915 h 60180"/>
                  <a:gd name="connsiteX18" fmla="*/ 39783 w 60180"/>
                  <a:gd name="connsiteY18" fmla="*/ 14742 h 60180"/>
                  <a:gd name="connsiteX19" fmla="*/ 46650 w 60180"/>
                  <a:gd name="connsiteY19" fmla="*/ 22618 h 60180"/>
                  <a:gd name="connsiteX20" fmla="*/ 46650 w 60180"/>
                  <a:gd name="connsiteY20" fmla="*/ 22618 h 60180"/>
                  <a:gd name="connsiteX21" fmla="*/ 48265 w 60180"/>
                  <a:gd name="connsiteY21" fmla="*/ 30090 h 60180"/>
                  <a:gd name="connsiteX22" fmla="*/ 45438 w 60180"/>
                  <a:gd name="connsiteY22" fmla="*/ 39784 h 60180"/>
                  <a:gd name="connsiteX23" fmla="*/ 37563 w 60180"/>
                  <a:gd name="connsiteY23" fmla="*/ 46650 h 60180"/>
                  <a:gd name="connsiteX24" fmla="*/ 30090 w 60180"/>
                  <a:gd name="connsiteY24" fmla="*/ 48266 h 60180"/>
                  <a:gd name="connsiteX25" fmla="*/ 20397 w 60180"/>
                  <a:gd name="connsiteY25" fmla="*/ 45438 h 60180"/>
                  <a:gd name="connsiteX26" fmla="*/ 13530 w 60180"/>
                  <a:gd name="connsiteY26" fmla="*/ 37562 h 60180"/>
                  <a:gd name="connsiteX27" fmla="*/ 11915 w 60180"/>
                  <a:gd name="connsiteY27" fmla="*/ 30090 h 60180"/>
                  <a:gd name="connsiteX28" fmla="*/ 14742 w 60180"/>
                  <a:gd name="connsiteY28" fmla="*/ 20397 h 6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180" h="60180">
                    <a:moveTo>
                      <a:pt x="13934" y="55536"/>
                    </a:moveTo>
                    <a:cubicBezTo>
                      <a:pt x="18781" y="58565"/>
                      <a:pt x="24436" y="60181"/>
                      <a:pt x="30090" y="60181"/>
                    </a:cubicBezTo>
                    <a:cubicBezTo>
                      <a:pt x="34331" y="60181"/>
                      <a:pt x="38370" y="59373"/>
                      <a:pt x="42409" y="57555"/>
                    </a:cubicBezTo>
                    <a:cubicBezTo>
                      <a:pt x="48063" y="55132"/>
                      <a:pt x="52507" y="51093"/>
                      <a:pt x="55536" y="46246"/>
                    </a:cubicBezTo>
                    <a:cubicBezTo>
                      <a:pt x="58565" y="41399"/>
                      <a:pt x="60180" y="35745"/>
                      <a:pt x="60180" y="30090"/>
                    </a:cubicBezTo>
                    <a:cubicBezTo>
                      <a:pt x="60180" y="25849"/>
                      <a:pt x="59373" y="21810"/>
                      <a:pt x="57555" y="17772"/>
                    </a:cubicBezTo>
                    <a:lnTo>
                      <a:pt x="52102" y="20195"/>
                    </a:lnTo>
                    <a:lnTo>
                      <a:pt x="57555" y="17772"/>
                    </a:lnTo>
                    <a:cubicBezTo>
                      <a:pt x="55132" y="12117"/>
                      <a:pt x="51093" y="7674"/>
                      <a:pt x="46246" y="4645"/>
                    </a:cubicBezTo>
                    <a:cubicBezTo>
                      <a:pt x="41399" y="1616"/>
                      <a:pt x="35744" y="0"/>
                      <a:pt x="30090" y="0"/>
                    </a:cubicBezTo>
                    <a:cubicBezTo>
                      <a:pt x="25849" y="0"/>
                      <a:pt x="21810" y="808"/>
                      <a:pt x="17771" y="2625"/>
                    </a:cubicBezTo>
                    <a:cubicBezTo>
                      <a:pt x="12117" y="5049"/>
                      <a:pt x="7674" y="9088"/>
                      <a:pt x="4644" y="13934"/>
                    </a:cubicBezTo>
                    <a:cubicBezTo>
                      <a:pt x="1615" y="18781"/>
                      <a:pt x="0" y="24436"/>
                      <a:pt x="0" y="30090"/>
                    </a:cubicBezTo>
                    <a:cubicBezTo>
                      <a:pt x="0" y="34331"/>
                      <a:pt x="808" y="38370"/>
                      <a:pt x="2625" y="42409"/>
                    </a:cubicBezTo>
                    <a:cubicBezTo>
                      <a:pt x="5049" y="48064"/>
                      <a:pt x="9088" y="52507"/>
                      <a:pt x="13934" y="55536"/>
                    </a:cubicBezTo>
                    <a:close/>
                    <a:moveTo>
                      <a:pt x="14742" y="20397"/>
                    </a:moveTo>
                    <a:cubicBezTo>
                      <a:pt x="16559" y="17570"/>
                      <a:pt x="19185" y="15146"/>
                      <a:pt x="22618" y="13531"/>
                    </a:cubicBezTo>
                    <a:cubicBezTo>
                      <a:pt x="25041" y="12521"/>
                      <a:pt x="27465" y="11915"/>
                      <a:pt x="30090" y="11915"/>
                    </a:cubicBezTo>
                    <a:cubicBezTo>
                      <a:pt x="33524" y="11915"/>
                      <a:pt x="36956" y="12925"/>
                      <a:pt x="39783" y="14742"/>
                    </a:cubicBezTo>
                    <a:cubicBezTo>
                      <a:pt x="42611" y="16560"/>
                      <a:pt x="45034" y="19185"/>
                      <a:pt x="46650" y="22618"/>
                    </a:cubicBezTo>
                    <a:lnTo>
                      <a:pt x="46650" y="22618"/>
                    </a:lnTo>
                    <a:cubicBezTo>
                      <a:pt x="47660" y="25042"/>
                      <a:pt x="48265" y="27465"/>
                      <a:pt x="48265" y="30090"/>
                    </a:cubicBezTo>
                    <a:cubicBezTo>
                      <a:pt x="48265" y="33523"/>
                      <a:pt x="47256" y="36957"/>
                      <a:pt x="45438" y="39784"/>
                    </a:cubicBezTo>
                    <a:cubicBezTo>
                      <a:pt x="43621" y="42611"/>
                      <a:pt x="40995" y="45035"/>
                      <a:pt x="37563" y="46650"/>
                    </a:cubicBezTo>
                    <a:cubicBezTo>
                      <a:pt x="35139" y="47660"/>
                      <a:pt x="32715" y="48266"/>
                      <a:pt x="30090" y="48266"/>
                    </a:cubicBezTo>
                    <a:cubicBezTo>
                      <a:pt x="26657" y="48266"/>
                      <a:pt x="23224" y="47256"/>
                      <a:pt x="20397" y="45438"/>
                    </a:cubicBezTo>
                    <a:cubicBezTo>
                      <a:pt x="17569" y="43621"/>
                      <a:pt x="15146" y="40996"/>
                      <a:pt x="13530" y="37562"/>
                    </a:cubicBezTo>
                    <a:cubicBezTo>
                      <a:pt x="12520" y="35139"/>
                      <a:pt x="11915" y="32716"/>
                      <a:pt x="11915" y="30090"/>
                    </a:cubicBezTo>
                    <a:cubicBezTo>
                      <a:pt x="11915" y="26657"/>
                      <a:pt x="12925" y="23224"/>
                      <a:pt x="14742" y="20397"/>
                    </a:cubicBezTo>
                    <a:close/>
                  </a:path>
                </a:pathLst>
              </a:custGeom>
              <a:grpFill/>
              <a:ln w="2019" cap="flat">
                <a:noFill/>
                <a:prstDash val="solid"/>
                <a:miter/>
              </a:ln>
            </p:spPr>
            <p:txBody>
              <a:bodyPr rtlCol="0" anchor="ctr"/>
              <a:lstStyle/>
              <a:p>
                <a:endParaRPr lang="en-US"/>
              </a:p>
            </p:txBody>
          </p:sp>
          <p:sp>
            <p:nvSpPr>
              <p:cNvPr id="51" name="Graphic 3">
                <a:extLst>
                  <a:ext uri="{FF2B5EF4-FFF2-40B4-BE49-F238E27FC236}">
                    <a16:creationId xmlns:a16="http://schemas.microsoft.com/office/drawing/2014/main" id="{00123215-3D14-E976-DE9E-7295823EC096}"/>
                  </a:ext>
                </a:extLst>
              </p:cNvPr>
              <p:cNvSpPr/>
              <p:nvPr/>
            </p:nvSpPr>
            <p:spPr>
              <a:xfrm>
                <a:off x="9095339" y="2621610"/>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2" name="Graphic 3">
                <a:extLst>
                  <a:ext uri="{FF2B5EF4-FFF2-40B4-BE49-F238E27FC236}">
                    <a16:creationId xmlns:a16="http://schemas.microsoft.com/office/drawing/2014/main" id="{EF1CF8F3-F100-2752-6A39-6D247A81CFF3}"/>
                  </a:ext>
                </a:extLst>
              </p:cNvPr>
              <p:cNvSpPr/>
              <p:nvPr/>
            </p:nvSpPr>
            <p:spPr>
              <a:xfrm>
                <a:off x="9095137" y="2608887"/>
                <a:ext cx="37158" cy="22012"/>
              </a:xfrm>
              <a:custGeom>
                <a:avLst/>
                <a:gdLst>
                  <a:gd name="connsiteX0" fmla="*/ 25041 w 37158"/>
                  <a:gd name="connsiteY0" fmla="*/ 21205 h 22012"/>
                  <a:gd name="connsiteX1" fmla="*/ 27868 w 37158"/>
                  <a:gd name="connsiteY1" fmla="*/ 21608 h 22012"/>
                  <a:gd name="connsiteX2" fmla="*/ 32110 w 37158"/>
                  <a:gd name="connsiteY2" fmla="*/ 20397 h 22012"/>
                  <a:gd name="connsiteX3" fmla="*/ 35341 w 37158"/>
                  <a:gd name="connsiteY3" fmla="*/ 17569 h 22012"/>
                  <a:gd name="connsiteX4" fmla="*/ 37158 w 37158"/>
                  <a:gd name="connsiteY4" fmla="*/ 12723 h 22012"/>
                  <a:gd name="connsiteX5" fmla="*/ 37158 w 37158"/>
                  <a:gd name="connsiteY5" fmla="*/ 12723 h 22012"/>
                  <a:gd name="connsiteX6" fmla="*/ 37158 w 37158"/>
                  <a:gd name="connsiteY6" fmla="*/ 12521 h 22012"/>
                  <a:gd name="connsiteX7" fmla="*/ 36553 w 37158"/>
                  <a:gd name="connsiteY7" fmla="*/ 9694 h 22012"/>
                  <a:gd name="connsiteX8" fmla="*/ 34735 w 37158"/>
                  <a:gd name="connsiteY8" fmla="*/ 6866 h 22012"/>
                  <a:gd name="connsiteX9" fmla="*/ 33119 w 37158"/>
                  <a:gd name="connsiteY9" fmla="*/ 5251 h 22012"/>
                  <a:gd name="connsiteX10" fmla="*/ 18781 w 37158"/>
                  <a:gd name="connsiteY10" fmla="*/ 0 h 22012"/>
                  <a:gd name="connsiteX11" fmla="*/ 13530 w 37158"/>
                  <a:gd name="connsiteY11" fmla="*/ 606 h 22012"/>
                  <a:gd name="connsiteX12" fmla="*/ 5452 w 37158"/>
                  <a:gd name="connsiteY12" fmla="*/ 4039 h 22012"/>
                  <a:gd name="connsiteX13" fmla="*/ 1817 w 37158"/>
                  <a:gd name="connsiteY13" fmla="*/ 7472 h 22012"/>
                  <a:gd name="connsiteX14" fmla="*/ 0 w 37158"/>
                  <a:gd name="connsiteY14" fmla="*/ 12925 h 22012"/>
                  <a:gd name="connsiteX15" fmla="*/ 0 w 37158"/>
                  <a:gd name="connsiteY15" fmla="*/ 12925 h 22012"/>
                  <a:gd name="connsiteX16" fmla="*/ 0 w 37158"/>
                  <a:gd name="connsiteY16" fmla="*/ 13127 h 22012"/>
                  <a:gd name="connsiteX17" fmla="*/ 808 w 37158"/>
                  <a:gd name="connsiteY17" fmla="*/ 17166 h 22012"/>
                  <a:gd name="connsiteX18" fmla="*/ 3837 w 37158"/>
                  <a:gd name="connsiteY18" fmla="*/ 20801 h 22012"/>
                  <a:gd name="connsiteX19" fmla="*/ 7876 w 37158"/>
                  <a:gd name="connsiteY19" fmla="*/ 22012 h 22012"/>
                  <a:gd name="connsiteX20" fmla="*/ 10905 w 37158"/>
                  <a:gd name="connsiteY20" fmla="*/ 21608 h 22012"/>
                  <a:gd name="connsiteX21" fmla="*/ 17973 w 37158"/>
                  <a:gd name="connsiteY21" fmla="*/ 19993 h 22012"/>
                  <a:gd name="connsiteX22" fmla="*/ 18378 w 37158"/>
                  <a:gd name="connsiteY22" fmla="*/ 19993 h 22012"/>
                  <a:gd name="connsiteX23" fmla="*/ 22618 w 37158"/>
                  <a:gd name="connsiteY23" fmla="*/ 20801 h 22012"/>
                  <a:gd name="connsiteX24" fmla="*/ 25041 w 37158"/>
                  <a:gd name="connsiteY24" fmla="*/ 21205 h 22012"/>
                  <a:gd name="connsiteX25" fmla="*/ 17973 w 37158"/>
                  <a:gd name="connsiteY25" fmla="*/ 11713 h 22012"/>
                  <a:gd name="connsiteX26" fmla="*/ 10905 w 37158"/>
                  <a:gd name="connsiteY26" fmla="*/ 12925 h 22012"/>
                  <a:gd name="connsiteX27" fmla="*/ 8886 w 37158"/>
                  <a:gd name="connsiteY27" fmla="*/ 13530 h 22012"/>
                  <a:gd name="connsiteX28" fmla="*/ 8481 w 37158"/>
                  <a:gd name="connsiteY28" fmla="*/ 13732 h 22012"/>
                  <a:gd name="connsiteX29" fmla="*/ 8280 w 37158"/>
                  <a:gd name="connsiteY29" fmla="*/ 13530 h 22012"/>
                  <a:gd name="connsiteX30" fmla="*/ 8078 w 37158"/>
                  <a:gd name="connsiteY30" fmla="*/ 12925 h 22012"/>
                  <a:gd name="connsiteX31" fmla="*/ 8078 w 37158"/>
                  <a:gd name="connsiteY31" fmla="*/ 12925 h 22012"/>
                  <a:gd name="connsiteX32" fmla="*/ 8481 w 37158"/>
                  <a:gd name="connsiteY32" fmla="*/ 12117 h 22012"/>
                  <a:gd name="connsiteX33" fmla="*/ 11510 w 37158"/>
                  <a:gd name="connsiteY33" fmla="*/ 9895 h 22012"/>
                  <a:gd name="connsiteX34" fmla="*/ 15752 w 37158"/>
                  <a:gd name="connsiteY34" fmla="*/ 8280 h 22012"/>
                  <a:gd name="connsiteX35" fmla="*/ 18983 w 37158"/>
                  <a:gd name="connsiteY35" fmla="*/ 7876 h 22012"/>
                  <a:gd name="connsiteX36" fmla="*/ 27868 w 37158"/>
                  <a:gd name="connsiteY36" fmla="*/ 11107 h 22012"/>
                  <a:gd name="connsiteX37" fmla="*/ 28878 w 37158"/>
                  <a:gd name="connsiteY37" fmla="*/ 12319 h 22012"/>
                  <a:gd name="connsiteX38" fmla="*/ 29080 w 37158"/>
                  <a:gd name="connsiteY38" fmla="*/ 12521 h 22012"/>
                  <a:gd name="connsiteX39" fmla="*/ 28878 w 37158"/>
                  <a:gd name="connsiteY39" fmla="*/ 12925 h 22012"/>
                  <a:gd name="connsiteX40" fmla="*/ 28273 w 37158"/>
                  <a:gd name="connsiteY40" fmla="*/ 13530 h 22012"/>
                  <a:gd name="connsiteX41" fmla="*/ 28071 w 37158"/>
                  <a:gd name="connsiteY41" fmla="*/ 13732 h 22012"/>
                  <a:gd name="connsiteX42" fmla="*/ 27263 w 37158"/>
                  <a:gd name="connsiteY42" fmla="*/ 13530 h 22012"/>
                  <a:gd name="connsiteX43" fmla="*/ 18781 w 37158"/>
                  <a:gd name="connsiteY43" fmla="*/ 11915 h 22012"/>
                  <a:gd name="connsiteX44" fmla="*/ 17973 w 37158"/>
                  <a:gd name="connsiteY44" fmla="*/ 11713 h 2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158" h="22012">
                    <a:moveTo>
                      <a:pt x="25041" y="21205"/>
                    </a:moveTo>
                    <a:cubicBezTo>
                      <a:pt x="25849" y="21406"/>
                      <a:pt x="26859" y="21608"/>
                      <a:pt x="27868" y="21608"/>
                    </a:cubicBezTo>
                    <a:cubicBezTo>
                      <a:pt x="29283" y="21608"/>
                      <a:pt x="30898" y="21205"/>
                      <a:pt x="32110" y="20397"/>
                    </a:cubicBezTo>
                    <a:cubicBezTo>
                      <a:pt x="33322" y="19791"/>
                      <a:pt x="34331" y="18781"/>
                      <a:pt x="35341" y="17569"/>
                    </a:cubicBezTo>
                    <a:cubicBezTo>
                      <a:pt x="36351" y="16358"/>
                      <a:pt x="36956" y="14742"/>
                      <a:pt x="37158" y="12723"/>
                    </a:cubicBezTo>
                    <a:lnTo>
                      <a:pt x="37158" y="12723"/>
                    </a:lnTo>
                    <a:lnTo>
                      <a:pt x="37158" y="12521"/>
                    </a:lnTo>
                    <a:cubicBezTo>
                      <a:pt x="37158" y="11511"/>
                      <a:pt x="36956" y="10501"/>
                      <a:pt x="36553" y="9694"/>
                    </a:cubicBezTo>
                    <a:cubicBezTo>
                      <a:pt x="36149" y="8482"/>
                      <a:pt x="35341" y="7472"/>
                      <a:pt x="34735" y="6866"/>
                    </a:cubicBezTo>
                    <a:cubicBezTo>
                      <a:pt x="34129" y="6058"/>
                      <a:pt x="33524" y="5655"/>
                      <a:pt x="33119" y="5251"/>
                    </a:cubicBezTo>
                    <a:cubicBezTo>
                      <a:pt x="29686" y="2019"/>
                      <a:pt x="24637" y="0"/>
                      <a:pt x="18781" y="0"/>
                    </a:cubicBezTo>
                    <a:cubicBezTo>
                      <a:pt x="17166" y="0"/>
                      <a:pt x="15348" y="202"/>
                      <a:pt x="13530" y="606"/>
                    </a:cubicBezTo>
                    <a:cubicBezTo>
                      <a:pt x="11107" y="1212"/>
                      <a:pt x="8078" y="2423"/>
                      <a:pt x="5452" y="4039"/>
                    </a:cubicBezTo>
                    <a:cubicBezTo>
                      <a:pt x="4039" y="5049"/>
                      <a:pt x="2827" y="6058"/>
                      <a:pt x="1817" y="7472"/>
                    </a:cubicBezTo>
                    <a:cubicBezTo>
                      <a:pt x="808" y="8886"/>
                      <a:pt x="0" y="10703"/>
                      <a:pt x="0" y="12925"/>
                    </a:cubicBezTo>
                    <a:cubicBezTo>
                      <a:pt x="0" y="12925"/>
                      <a:pt x="0" y="12925"/>
                      <a:pt x="0" y="12925"/>
                    </a:cubicBezTo>
                    <a:lnTo>
                      <a:pt x="0" y="13127"/>
                    </a:lnTo>
                    <a:cubicBezTo>
                      <a:pt x="0" y="14540"/>
                      <a:pt x="202" y="15752"/>
                      <a:pt x="808" y="17166"/>
                    </a:cubicBezTo>
                    <a:cubicBezTo>
                      <a:pt x="1413" y="18579"/>
                      <a:pt x="2423" y="19791"/>
                      <a:pt x="3837" y="20801"/>
                    </a:cubicBezTo>
                    <a:cubicBezTo>
                      <a:pt x="5049" y="21608"/>
                      <a:pt x="6664" y="22012"/>
                      <a:pt x="7876" y="22012"/>
                    </a:cubicBezTo>
                    <a:cubicBezTo>
                      <a:pt x="9088" y="22012"/>
                      <a:pt x="9895" y="21810"/>
                      <a:pt x="10905" y="21608"/>
                    </a:cubicBezTo>
                    <a:cubicBezTo>
                      <a:pt x="13329" y="20801"/>
                      <a:pt x="15146" y="19993"/>
                      <a:pt x="17973" y="19993"/>
                    </a:cubicBezTo>
                    <a:lnTo>
                      <a:pt x="18378" y="19993"/>
                    </a:lnTo>
                    <a:cubicBezTo>
                      <a:pt x="19993" y="19993"/>
                      <a:pt x="21407" y="20397"/>
                      <a:pt x="22618" y="20801"/>
                    </a:cubicBezTo>
                    <a:cubicBezTo>
                      <a:pt x="23627" y="20599"/>
                      <a:pt x="24234" y="20801"/>
                      <a:pt x="25041" y="21205"/>
                    </a:cubicBezTo>
                    <a:close/>
                    <a:moveTo>
                      <a:pt x="17973" y="11713"/>
                    </a:moveTo>
                    <a:cubicBezTo>
                      <a:pt x="14944" y="11713"/>
                      <a:pt x="12520" y="12521"/>
                      <a:pt x="10905" y="12925"/>
                    </a:cubicBezTo>
                    <a:cubicBezTo>
                      <a:pt x="10097" y="13127"/>
                      <a:pt x="9290" y="13530"/>
                      <a:pt x="8886" y="13530"/>
                    </a:cubicBezTo>
                    <a:cubicBezTo>
                      <a:pt x="8683" y="13530"/>
                      <a:pt x="8481" y="13530"/>
                      <a:pt x="8481" y="13732"/>
                    </a:cubicBezTo>
                    <a:cubicBezTo>
                      <a:pt x="8481" y="13732"/>
                      <a:pt x="8481" y="13530"/>
                      <a:pt x="8280" y="13530"/>
                    </a:cubicBezTo>
                    <a:cubicBezTo>
                      <a:pt x="8078" y="13329"/>
                      <a:pt x="8078" y="12925"/>
                      <a:pt x="8078" y="12925"/>
                    </a:cubicBezTo>
                    <a:lnTo>
                      <a:pt x="8078" y="12925"/>
                    </a:lnTo>
                    <a:cubicBezTo>
                      <a:pt x="8078" y="12723"/>
                      <a:pt x="8078" y="12521"/>
                      <a:pt x="8481" y="12117"/>
                    </a:cubicBezTo>
                    <a:cubicBezTo>
                      <a:pt x="8886" y="11511"/>
                      <a:pt x="10097" y="10501"/>
                      <a:pt x="11510" y="9895"/>
                    </a:cubicBezTo>
                    <a:cubicBezTo>
                      <a:pt x="12925" y="9088"/>
                      <a:pt x="14540" y="8684"/>
                      <a:pt x="15752" y="8280"/>
                    </a:cubicBezTo>
                    <a:cubicBezTo>
                      <a:pt x="16761" y="8078"/>
                      <a:pt x="17973" y="7876"/>
                      <a:pt x="18983" y="7876"/>
                    </a:cubicBezTo>
                    <a:cubicBezTo>
                      <a:pt x="22618" y="7876"/>
                      <a:pt x="26051" y="9290"/>
                      <a:pt x="27868" y="11107"/>
                    </a:cubicBezTo>
                    <a:cubicBezTo>
                      <a:pt x="28273" y="11511"/>
                      <a:pt x="28676" y="11915"/>
                      <a:pt x="28878" y="12319"/>
                    </a:cubicBezTo>
                    <a:lnTo>
                      <a:pt x="29080" y="12521"/>
                    </a:lnTo>
                    <a:cubicBezTo>
                      <a:pt x="29080" y="12521"/>
                      <a:pt x="29080" y="12723"/>
                      <a:pt x="28878" y="12925"/>
                    </a:cubicBezTo>
                    <a:cubicBezTo>
                      <a:pt x="28676" y="13127"/>
                      <a:pt x="28475" y="13329"/>
                      <a:pt x="28273" y="13530"/>
                    </a:cubicBezTo>
                    <a:cubicBezTo>
                      <a:pt x="28071" y="13732"/>
                      <a:pt x="28071" y="13530"/>
                      <a:pt x="28071" y="13732"/>
                    </a:cubicBezTo>
                    <a:cubicBezTo>
                      <a:pt x="28071" y="13732"/>
                      <a:pt x="27666" y="13732"/>
                      <a:pt x="27263" y="13530"/>
                    </a:cubicBezTo>
                    <a:cubicBezTo>
                      <a:pt x="25849" y="13127"/>
                      <a:pt x="22820" y="11915"/>
                      <a:pt x="18781" y="11915"/>
                    </a:cubicBezTo>
                    <a:cubicBezTo>
                      <a:pt x="18378" y="11713"/>
                      <a:pt x="18175" y="11713"/>
                      <a:pt x="17973" y="11713"/>
                    </a:cubicBezTo>
                    <a:close/>
                  </a:path>
                </a:pathLst>
              </a:custGeom>
              <a:grpFill/>
              <a:ln w="2019" cap="flat">
                <a:noFill/>
                <a:prstDash val="solid"/>
                <a:miter/>
              </a:ln>
            </p:spPr>
            <p:txBody>
              <a:bodyPr rtlCol="0" anchor="ctr"/>
              <a:lstStyle/>
              <a:p>
                <a:endParaRPr lang="en-US"/>
              </a:p>
            </p:txBody>
          </p:sp>
          <p:sp>
            <p:nvSpPr>
              <p:cNvPr id="53" name="Graphic 3">
                <a:extLst>
                  <a:ext uri="{FF2B5EF4-FFF2-40B4-BE49-F238E27FC236}">
                    <a16:creationId xmlns:a16="http://schemas.microsoft.com/office/drawing/2014/main" id="{F8483798-958A-20FC-2E39-446D552AF908}"/>
                  </a:ext>
                </a:extLst>
              </p:cNvPr>
              <p:cNvSpPr/>
              <p:nvPr/>
            </p:nvSpPr>
            <p:spPr>
              <a:xfrm>
                <a:off x="9050506" y="2460859"/>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4" name="Graphic 3">
                <a:extLst>
                  <a:ext uri="{FF2B5EF4-FFF2-40B4-BE49-F238E27FC236}">
                    <a16:creationId xmlns:a16="http://schemas.microsoft.com/office/drawing/2014/main" id="{6BB8EA8F-ECAB-00E3-7844-D9C5214DDC51}"/>
                  </a:ext>
                </a:extLst>
              </p:cNvPr>
              <p:cNvSpPr/>
              <p:nvPr/>
            </p:nvSpPr>
            <p:spPr>
              <a:xfrm>
                <a:off x="9048486" y="2426527"/>
                <a:ext cx="61594" cy="36350"/>
              </a:xfrm>
              <a:custGeom>
                <a:avLst/>
                <a:gdLst>
                  <a:gd name="connsiteX0" fmla="*/ 2019 w 61594"/>
                  <a:gd name="connsiteY0" fmla="*/ 34331 h 36350"/>
                  <a:gd name="connsiteX1" fmla="*/ 4644 w 61594"/>
                  <a:gd name="connsiteY1" fmla="*/ 35947 h 36350"/>
                  <a:gd name="connsiteX2" fmla="*/ 6866 w 61594"/>
                  <a:gd name="connsiteY2" fmla="*/ 36351 h 36350"/>
                  <a:gd name="connsiteX3" fmla="*/ 10097 w 61594"/>
                  <a:gd name="connsiteY3" fmla="*/ 35745 h 36350"/>
                  <a:gd name="connsiteX4" fmla="*/ 14944 w 61594"/>
                  <a:gd name="connsiteY4" fmla="*/ 33927 h 36350"/>
                  <a:gd name="connsiteX5" fmla="*/ 36553 w 61594"/>
                  <a:gd name="connsiteY5" fmla="*/ 28475 h 36350"/>
                  <a:gd name="connsiteX6" fmla="*/ 39380 w 61594"/>
                  <a:gd name="connsiteY6" fmla="*/ 28475 h 36350"/>
                  <a:gd name="connsiteX7" fmla="*/ 53718 w 61594"/>
                  <a:gd name="connsiteY7" fmla="*/ 30292 h 36350"/>
                  <a:gd name="connsiteX8" fmla="*/ 60382 w 61594"/>
                  <a:gd name="connsiteY8" fmla="*/ 26455 h 36350"/>
                  <a:gd name="connsiteX9" fmla="*/ 61594 w 61594"/>
                  <a:gd name="connsiteY9" fmla="*/ 17166 h 36350"/>
                  <a:gd name="connsiteX10" fmla="*/ 61190 w 61594"/>
                  <a:gd name="connsiteY10" fmla="*/ 12117 h 36350"/>
                  <a:gd name="connsiteX11" fmla="*/ 58767 w 61594"/>
                  <a:gd name="connsiteY11" fmla="*/ 3635 h 36350"/>
                  <a:gd name="connsiteX12" fmla="*/ 54324 w 61594"/>
                  <a:gd name="connsiteY12" fmla="*/ 404 h 36350"/>
                  <a:gd name="connsiteX13" fmla="*/ 47660 w 61594"/>
                  <a:gd name="connsiteY13" fmla="*/ 0 h 36350"/>
                  <a:gd name="connsiteX14" fmla="*/ 34331 w 61594"/>
                  <a:gd name="connsiteY14" fmla="*/ 1616 h 36350"/>
                  <a:gd name="connsiteX15" fmla="*/ 21205 w 61594"/>
                  <a:gd name="connsiteY15" fmla="*/ 6866 h 36350"/>
                  <a:gd name="connsiteX16" fmla="*/ 13329 w 61594"/>
                  <a:gd name="connsiteY16" fmla="*/ 12521 h 36350"/>
                  <a:gd name="connsiteX17" fmla="*/ 5251 w 61594"/>
                  <a:gd name="connsiteY17" fmla="*/ 20195 h 36350"/>
                  <a:gd name="connsiteX18" fmla="*/ 2019 w 61594"/>
                  <a:gd name="connsiteY18" fmla="*/ 24234 h 36350"/>
                  <a:gd name="connsiteX19" fmla="*/ 808 w 61594"/>
                  <a:gd name="connsiteY19" fmla="*/ 26455 h 36350"/>
                  <a:gd name="connsiteX20" fmla="*/ 0 w 61594"/>
                  <a:gd name="connsiteY20" fmla="*/ 29686 h 36350"/>
                  <a:gd name="connsiteX21" fmla="*/ 404 w 61594"/>
                  <a:gd name="connsiteY21" fmla="*/ 31908 h 36350"/>
                  <a:gd name="connsiteX22" fmla="*/ 2019 w 61594"/>
                  <a:gd name="connsiteY22" fmla="*/ 34331 h 36350"/>
                  <a:gd name="connsiteX23" fmla="*/ 26859 w 61594"/>
                  <a:gd name="connsiteY23" fmla="*/ 16358 h 36350"/>
                  <a:gd name="connsiteX24" fmla="*/ 37158 w 61594"/>
                  <a:gd name="connsiteY24" fmla="*/ 12117 h 36350"/>
                  <a:gd name="connsiteX25" fmla="*/ 47862 w 61594"/>
                  <a:gd name="connsiteY25" fmla="*/ 10905 h 36350"/>
                  <a:gd name="connsiteX26" fmla="*/ 49882 w 61594"/>
                  <a:gd name="connsiteY26" fmla="*/ 10905 h 36350"/>
                  <a:gd name="connsiteX27" fmla="*/ 50487 w 61594"/>
                  <a:gd name="connsiteY27" fmla="*/ 13732 h 36350"/>
                  <a:gd name="connsiteX28" fmla="*/ 50689 w 61594"/>
                  <a:gd name="connsiteY28" fmla="*/ 17166 h 36350"/>
                  <a:gd name="connsiteX29" fmla="*/ 50689 w 61594"/>
                  <a:gd name="connsiteY29" fmla="*/ 18377 h 36350"/>
                  <a:gd name="connsiteX30" fmla="*/ 39380 w 61594"/>
                  <a:gd name="connsiteY30" fmla="*/ 17368 h 36350"/>
                  <a:gd name="connsiteX31" fmla="*/ 36149 w 61594"/>
                  <a:gd name="connsiteY31" fmla="*/ 17368 h 36350"/>
                  <a:gd name="connsiteX32" fmla="*/ 21407 w 61594"/>
                  <a:gd name="connsiteY32" fmla="*/ 19791 h 36350"/>
                  <a:gd name="connsiteX33" fmla="*/ 26859 w 61594"/>
                  <a:gd name="connsiteY33" fmla="*/ 16358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594" h="36350">
                    <a:moveTo>
                      <a:pt x="2019" y="34331"/>
                    </a:moveTo>
                    <a:cubicBezTo>
                      <a:pt x="2827" y="35139"/>
                      <a:pt x="3837" y="35745"/>
                      <a:pt x="4644" y="35947"/>
                    </a:cubicBezTo>
                    <a:cubicBezTo>
                      <a:pt x="5453" y="36149"/>
                      <a:pt x="6261" y="36351"/>
                      <a:pt x="6866" y="36351"/>
                    </a:cubicBezTo>
                    <a:cubicBezTo>
                      <a:pt x="8280" y="36351"/>
                      <a:pt x="9088" y="36149"/>
                      <a:pt x="10097" y="35745"/>
                    </a:cubicBezTo>
                    <a:cubicBezTo>
                      <a:pt x="11713" y="35341"/>
                      <a:pt x="13127" y="34735"/>
                      <a:pt x="14944" y="33927"/>
                    </a:cubicBezTo>
                    <a:cubicBezTo>
                      <a:pt x="20195" y="31908"/>
                      <a:pt x="27263" y="29081"/>
                      <a:pt x="36553" y="28475"/>
                    </a:cubicBezTo>
                    <a:cubicBezTo>
                      <a:pt x="37563" y="28475"/>
                      <a:pt x="38370" y="28475"/>
                      <a:pt x="39380" y="28475"/>
                    </a:cubicBezTo>
                    <a:cubicBezTo>
                      <a:pt x="45236" y="28475"/>
                      <a:pt x="50083" y="29484"/>
                      <a:pt x="53718" y="30292"/>
                    </a:cubicBezTo>
                    <a:cubicBezTo>
                      <a:pt x="56546" y="31100"/>
                      <a:pt x="59575" y="29283"/>
                      <a:pt x="60382" y="26455"/>
                    </a:cubicBezTo>
                    <a:cubicBezTo>
                      <a:pt x="60989" y="24032"/>
                      <a:pt x="61594" y="21003"/>
                      <a:pt x="61594" y="17166"/>
                    </a:cubicBezTo>
                    <a:cubicBezTo>
                      <a:pt x="61594" y="15550"/>
                      <a:pt x="61392" y="13732"/>
                      <a:pt x="61190" y="12117"/>
                    </a:cubicBezTo>
                    <a:cubicBezTo>
                      <a:pt x="60787" y="8684"/>
                      <a:pt x="59777" y="5856"/>
                      <a:pt x="58767" y="3635"/>
                    </a:cubicBezTo>
                    <a:cubicBezTo>
                      <a:pt x="57960" y="1818"/>
                      <a:pt x="56343" y="606"/>
                      <a:pt x="54324" y="404"/>
                    </a:cubicBezTo>
                    <a:cubicBezTo>
                      <a:pt x="52709" y="202"/>
                      <a:pt x="50285" y="0"/>
                      <a:pt x="47660" y="0"/>
                    </a:cubicBezTo>
                    <a:cubicBezTo>
                      <a:pt x="43823" y="0"/>
                      <a:pt x="39380" y="404"/>
                      <a:pt x="34331" y="1616"/>
                    </a:cubicBezTo>
                    <a:cubicBezTo>
                      <a:pt x="29080" y="3029"/>
                      <a:pt x="24638" y="4847"/>
                      <a:pt x="21205" y="6866"/>
                    </a:cubicBezTo>
                    <a:cubicBezTo>
                      <a:pt x="17771" y="8886"/>
                      <a:pt x="15146" y="10905"/>
                      <a:pt x="13329" y="12521"/>
                    </a:cubicBezTo>
                    <a:cubicBezTo>
                      <a:pt x="10703" y="14742"/>
                      <a:pt x="7674" y="17368"/>
                      <a:pt x="5251" y="20195"/>
                    </a:cubicBezTo>
                    <a:cubicBezTo>
                      <a:pt x="4039" y="21608"/>
                      <a:pt x="2827" y="22820"/>
                      <a:pt x="2019" y="24234"/>
                    </a:cubicBezTo>
                    <a:cubicBezTo>
                      <a:pt x="1615" y="25042"/>
                      <a:pt x="1212" y="25647"/>
                      <a:pt x="808" y="26455"/>
                    </a:cubicBezTo>
                    <a:cubicBezTo>
                      <a:pt x="404" y="27263"/>
                      <a:pt x="202" y="28273"/>
                      <a:pt x="0" y="29686"/>
                    </a:cubicBezTo>
                    <a:cubicBezTo>
                      <a:pt x="0" y="30292"/>
                      <a:pt x="0" y="31100"/>
                      <a:pt x="404" y="31908"/>
                    </a:cubicBezTo>
                    <a:cubicBezTo>
                      <a:pt x="1010" y="32716"/>
                      <a:pt x="1414" y="33523"/>
                      <a:pt x="2019" y="34331"/>
                    </a:cubicBezTo>
                    <a:close/>
                    <a:moveTo>
                      <a:pt x="26859" y="16358"/>
                    </a:moveTo>
                    <a:cubicBezTo>
                      <a:pt x="29485" y="14742"/>
                      <a:pt x="32917" y="13329"/>
                      <a:pt x="37158" y="12117"/>
                    </a:cubicBezTo>
                    <a:cubicBezTo>
                      <a:pt x="41197" y="11107"/>
                      <a:pt x="44833" y="10905"/>
                      <a:pt x="47862" y="10905"/>
                    </a:cubicBezTo>
                    <a:cubicBezTo>
                      <a:pt x="48468" y="10905"/>
                      <a:pt x="49275" y="10905"/>
                      <a:pt x="49882" y="10905"/>
                    </a:cubicBezTo>
                    <a:cubicBezTo>
                      <a:pt x="50083" y="11713"/>
                      <a:pt x="50285" y="12723"/>
                      <a:pt x="50487" y="13732"/>
                    </a:cubicBezTo>
                    <a:cubicBezTo>
                      <a:pt x="50689" y="14944"/>
                      <a:pt x="50689" y="16156"/>
                      <a:pt x="50689" y="17166"/>
                    </a:cubicBezTo>
                    <a:cubicBezTo>
                      <a:pt x="50689" y="17569"/>
                      <a:pt x="50689" y="17973"/>
                      <a:pt x="50689" y="18377"/>
                    </a:cubicBezTo>
                    <a:cubicBezTo>
                      <a:pt x="47458" y="17771"/>
                      <a:pt x="43621" y="17368"/>
                      <a:pt x="39380" y="17368"/>
                    </a:cubicBezTo>
                    <a:cubicBezTo>
                      <a:pt x="38370" y="17368"/>
                      <a:pt x="37158" y="17368"/>
                      <a:pt x="36149" y="17368"/>
                    </a:cubicBezTo>
                    <a:cubicBezTo>
                      <a:pt x="30697" y="17569"/>
                      <a:pt x="25648" y="18579"/>
                      <a:pt x="21407" y="19791"/>
                    </a:cubicBezTo>
                    <a:cubicBezTo>
                      <a:pt x="22820" y="18983"/>
                      <a:pt x="24638" y="17569"/>
                      <a:pt x="26859" y="16358"/>
                    </a:cubicBezTo>
                    <a:close/>
                  </a:path>
                </a:pathLst>
              </a:custGeom>
              <a:grpFill/>
              <a:ln w="2019" cap="flat">
                <a:noFill/>
                <a:prstDash val="solid"/>
                <a:miter/>
              </a:ln>
            </p:spPr>
            <p:txBody>
              <a:bodyPr rtlCol="0" anchor="ctr"/>
              <a:lstStyle/>
              <a:p>
                <a:endParaRPr lang="en-US"/>
              </a:p>
            </p:txBody>
          </p:sp>
          <p:sp>
            <p:nvSpPr>
              <p:cNvPr id="55" name="Graphic 3">
                <a:extLst>
                  <a:ext uri="{FF2B5EF4-FFF2-40B4-BE49-F238E27FC236}">
                    <a16:creationId xmlns:a16="http://schemas.microsoft.com/office/drawing/2014/main" id="{6556AB45-6E51-B301-C017-A668D3F19E0C}"/>
                  </a:ext>
                </a:extLst>
              </p:cNvPr>
              <p:cNvSpPr/>
              <p:nvPr/>
            </p:nvSpPr>
            <p:spPr>
              <a:xfrm>
                <a:off x="9040611" y="2500238"/>
                <a:ext cx="69672" cy="39823"/>
              </a:xfrm>
              <a:custGeom>
                <a:avLst/>
                <a:gdLst>
                  <a:gd name="connsiteX0" fmla="*/ 20195 w 69672"/>
                  <a:gd name="connsiteY0" fmla="*/ 38572 h 39823"/>
                  <a:gd name="connsiteX1" fmla="*/ 27666 w 69672"/>
                  <a:gd name="connsiteY1" fmla="*/ 35947 h 39823"/>
                  <a:gd name="connsiteX2" fmla="*/ 36956 w 69672"/>
                  <a:gd name="connsiteY2" fmla="*/ 33927 h 39823"/>
                  <a:gd name="connsiteX3" fmla="*/ 41399 w 69672"/>
                  <a:gd name="connsiteY3" fmla="*/ 33725 h 39823"/>
                  <a:gd name="connsiteX4" fmla="*/ 50689 w 69672"/>
                  <a:gd name="connsiteY4" fmla="*/ 34533 h 39823"/>
                  <a:gd name="connsiteX5" fmla="*/ 58767 w 69672"/>
                  <a:gd name="connsiteY5" fmla="*/ 35543 h 39823"/>
                  <a:gd name="connsiteX6" fmla="*/ 62806 w 69672"/>
                  <a:gd name="connsiteY6" fmla="*/ 34937 h 39823"/>
                  <a:gd name="connsiteX7" fmla="*/ 67046 w 69672"/>
                  <a:gd name="connsiteY7" fmla="*/ 32312 h 39823"/>
                  <a:gd name="connsiteX8" fmla="*/ 67046 w 69672"/>
                  <a:gd name="connsiteY8" fmla="*/ 32312 h 39823"/>
                  <a:gd name="connsiteX9" fmla="*/ 69268 w 69672"/>
                  <a:gd name="connsiteY9" fmla="*/ 28475 h 39823"/>
                  <a:gd name="connsiteX10" fmla="*/ 69672 w 69672"/>
                  <a:gd name="connsiteY10" fmla="*/ 24638 h 39823"/>
                  <a:gd name="connsiteX11" fmla="*/ 69268 w 69672"/>
                  <a:gd name="connsiteY11" fmla="*/ 19185 h 39823"/>
                  <a:gd name="connsiteX12" fmla="*/ 68662 w 69672"/>
                  <a:gd name="connsiteY12" fmla="*/ 14742 h 39823"/>
                  <a:gd name="connsiteX13" fmla="*/ 66643 w 69672"/>
                  <a:gd name="connsiteY13" fmla="*/ 9088 h 39823"/>
                  <a:gd name="connsiteX14" fmla="*/ 61998 w 69672"/>
                  <a:gd name="connsiteY14" fmla="*/ 4443 h 39823"/>
                  <a:gd name="connsiteX15" fmla="*/ 52910 w 69672"/>
                  <a:gd name="connsiteY15" fmla="*/ 1010 h 39823"/>
                  <a:gd name="connsiteX16" fmla="*/ 42409 w 69672"/>
                  <a:gd name="connsiteY16" fmla="*/ 0 h 39823"/>
                  <a:gd name="connsiteX17" fmla="*/ 25244 w 69672"/>
                  <a:gd name="connsiteY17" fmla="*/ 2423 h 39823"/>
                  <a:gd name="connsiteX18" fmla="*/ 9895 w 69672"/>
                  <a:gd name="connsiteY18" fmla="*/ 9694 h 39823"/>
                  <a:gd name="connsiteX19" fmla="*/ 3231 w 69672"/>
                  <a:gd name="connsiteY19" fmla="*/ 15954 h 39823"/>
                  <a:gd name="connsiteX20" fmla="*/ 1010 w 69672"/>
                  <a:gd name="connsiteY20" fmla="*/ 19993 h 39823"/>
                  <a:gd name="connsiteX21" fmla="*/ 0 w 69672"/>
                  <a:gd name="connsiteY21" fmla="*/ 25042 h 39823"/>
                  <a:gd name="connsiteX22" fmla="*/ 0 w 69672"/>
                  <a:gd name="connsiteY22" fmla="*/ 26253 h 39823"/>
                  <a:gd name="connsiteX23" fmla="*/ 0 w 69672"/>
                  <a:gd name="connsiteY23" fmla="*/ 26253 h 39823"/>
                  <a:gd name="connsiteX24" fmla="*/ 2423 w 69672"/>
                  <a:gd name="connsiteY24" fmla="*/ 33120 h 39823"/>
                  <a:gd name="connsiteX25" fmla="*/ 8683 w 69672"/>
                  <a:gd name="connsiteY25" fmla="*/ 38572 h 39823"/>
                  <a:gd name="connsiteX26" fmla="*/ 14540 w 69672"/>
                  <a:gd name="connsiteY26" fmla="*/ 39784 h 39823"/>
                  <a:gd name="connsiteX27" fmla="*/ 20195 w 69672"/>
                  <a:gd name="connsiteY27" fmla="*/ 38572 h 39823"/>
                  <a:gd name="connsiteX28" fmla="*/ 11713 w 69672"/>
                  <a:gd name="connsiteY28" fmla="*/ 26657 h 39823"/>
                  <a:gd name="connsiteX29" fmla="*/ 11107 w 69672"/>
                  <a:gd name="connsiteY29" fmla="*/ 24840 h 39823"/>
                  <a:gd name="connsiteX30" fmla="*/ 11107 w 69672"/>
                  <a:gd name="connsiteY30" fmla="*/ 24840 h 39823"/>
                  <a:gd name="connsiteX31" fmla="*/ 11107 w 69672"/>
                  <a:gd name="connsiteY31" fmla="*/ 24638 h 39823"/>
                  <a:gd name="connsiteX32" fmla="*/ 11309 w 69672"/>
                  <a:gd name="connsiteY32" fmla="*/ 23628 h 39823"/>
                  <a:gd name="connsiteX33" fmla="*/ 13329 w 69672"/>
                  <a:gd name="connsiteY33" fmla="*/ 20801 h 39823"/>
                  <a:gd name="connsiteX34" fmla="*/ 20397 w 69672"/>
                  <a:gd name="connsiteY34" fmla="*/ 15954 h 39823"/>
                  <a:gd name="connsiteX35" fmla="*/ 28676 w 69672"/>
                  <a:gd name="connsiteY35" fmla="*/ 12723 h 39823"/>
                  <a:gd name="connsiteX36" fmla="*/ 42611 w 69672"/>
                  <a:gd name="connsiteY36" fmla="*/ 10703 h 39823"/>
                  <a:gd name="connsiteX37" fmla="*/ 52910 w 69672"/>
                  <a:gd name="connsiteY37" fmla="*/ 12117 h 39823"/>
                  <a:gd name="connsiteX38" fmla="*/ 56141 w 69672"/>
                  <a:gd name="connsiteY38" fmla="*/ 13531 h 39823"/>
                  <a:gd name="connsiteX39" fmla="*/ 57353 w 69672"/>
                  <a:gd name="connsiteY39" fmla="*/ 14540 h 39823"/>
                  <a:gd name="connsiteX40" fmla="*/ 57959 w 69672"/>
                  <a:gd name="connsiteY40" fmla="*/ 16560 h 39823"/>
                  <a:gd name="connsiteX41" fmla="*/ 58363 w 69672"/>
                  <a:gd name="connsiteY41" fmla="*/ 19993 h 39823"/>
                  <a:gd name="connsiteX42" fmla="*/ 58767 w 69672"/>
                  <a:gd name="connsiteY42" fmla="*/ 24234 h 39823"/>
                  <a:gd name="connsiteX43" fmla="*/ 52507 w 69672"/>
                  <a:gd name="connsiteY43" fmla="*/ 23426 h 39823"/>
                  <a:gd name="connsiteX44" fmla="*/ 41602 w 69672"/>
                  <a:gd name="connsiteY44" fmla="*/ 22416 h 39823"/>
                  <a:gd name="connsiteX45" fmla="*/ 35946 w 69672"/>
                  <a:gd name="connsiteY45" fmla="*/ 22618 h 39823"/>
                  <a:gd name="connsiteX46" fmla="*/ 21407 w 69672"/>
                  <a:gd name="connsiteY46" fmla="*/ 26253 h 39823"/>
                  <a:gd name="connsiteX47" fmla="*/ 16963 w 69672"/>
                  <a:gd name="connsiteY47" fmla="*/ 27869 h 39823"/>
                  <a:gd name="connsiteX48" fmla="*/ 14742 w 69672"/>
                  <a:gd name="connsiteY48" fmla="*/ 28273 h 39823"/>
                  <a:gd name="connsiteX49" fmla="*/ 13732 w 69672"/>
                  <a:gd name="connsiteY49" fmla="*/ 28071 h 39823"/>
                  <a:gd name="connsiteX50" fmla="*/ 11713 w 69672"/>
                  <a:gd name="connsiteY50" fmla="*/ 26657 h 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9672" h="39823">
                    <a:moveTo>
                      <a:pt x="20195" y="38572"/>
                    </a:moveTo>
                    <a:cubicBezTo>
                      <a:pt x="22820" y="37764"/>
                      <a:pt x="25041" y="36755"/>
                      <a:pt x="27666" y="35947"/>
                    </a:cubicBezTo>
                    <a:cubicBezTo>
                      <a:pt x="30292" y="35139"/>
                      <a:pt x="33119" y="34331"/>
                      <a:pt x="36956" y="33927"/>
                    </a:cubicBezTo>
                    <a:cubicBezTo>
                      <a:pt x="38572" y="33725"/>
                      <a:pt x="39985" y="33725"/>
                      <a:pt x="41399" y="33725"/>
                    </a:cubicBezTo>
                    <a:cubicBezTo>
                      <a:pt x="44832" y="33725"/>
                      <a:pt x="47861" y="34129"/>
                      <a:pt x="50689" y="34533"/>
                    </a:cubicBezTo>
                    <a:cubicBezTo>
                      <a:pt x="53516" y="34937"/>
                      <a:pt x="55939" y="35543"/>
                      <a:pt x="58767" y="35543"/>
                    </a:cubicBezTo>
                    <a:cubicBezTo>
                      <a:pt x="59978" y="35543"/>
                      <a:pt x="61392" y="35341"/>
                      <a:pt x="62806" y="34937"/>
                    </a:cubicBezTo>
                    <a:cubicBezTo>
                      <a:pt x="64219" y="34533"/>
                      <a:pt x="65835" y="33524"/>
                      <a:pt x="67046" y="32312"/>
                    </a:cubicBezTo>
                    <a:lnTo>
                      <a:pt x="67046" y="32312"/>
                    </a:lnTo>
                    <a:cubicBezTo>
                      <a:pt x="68056" y="31100"/>
                      <a:pt x="68865" y="29686"/>
                      <a:pt x="69268" y="28475"/>
                    </a:cubicBezTo>
                    <a:cubicBezTo>
                      <a:pt x="69672" y="27061"/>
                      <a:pt x="69672" y="25850"/>
                      <a:pt x="69672" y="24638"/>
                    </a:cubicBezTo>
                    <a:cubicBezTo>
                      <a:pt x="69672" y="22820"/>
                      <a:pt x="69470" y="21205"/>
                      <a:pt x="69268" y="19185"/>
                    </a:cubicBezTo>
                    <a:cubicBezTo>
                      <a:pt x="69066" y="17973"/>
                      <a:pt x="69066" y="16358"/>
                      <a:pt x="68662" y="14742"/>
                    </a:cubicBezTo>
                    <a:cubicBezTo>
                      <a:pt x="68258" y="12925"/>
                      <a:pt x="67855" y="11107"/>
                      <a:pt x="66643" y="9088"/>
                    </a:cubicBezTo>
                    <a:cubicBezTo>
                      <a:pt x="65431" y="7068"/>
                      <a:pt x="63816" y="5655"/>
                      <a:pt x="61998" y="4443"/>
                    </a:cubicBezTo>
                    <a:cubicBezTo>
                      <a:pt x="59373" y="2827"/>
                      <a:pt x="56343" y="1616"/>
                      <a:pt x="52910" y="1010"/>
                    </a:cubicBezTo>
                    <a:cubicBezTo>
                      <a:pt x="49680" y="404"/>
                      <a:pt x="46044" y="0"/>
                      <a:pt x="42409" y="0"/>
                    </a:cubicBezTo>
                    <a:cubicBezTo>
                      <a:pt x="36754" y="0"/>
                      <a:pt x="30696" y="808"/>
                      <a:pt x="25244" y="2423"/>
                    </a:cubicBezTo>
                    <a:cubicBezTo>
                      <a:pt x="20598" y="3837"/>
                      <a:pt x="14742" y="6260"/>
                      <a:pt x="9895" y="9694"/>
                    </a:cubicBezTo>
                    <a:cubicBezTo>
                      <a:pt x="7472" y="11511"/>
                      <a:pt x="5049" y="13329"/>
                      <a:pt x="3231" y="15954"/>
                    </a:cubicBezTo>
                    <a:cubicBezTo>
                      <a:pt x="2222" y="17166"/>
                      <a:pt x="1413" y="18579"/>
                      <a:pt x="1010" y="19993"/>
                    </a:cubicBezTo>
                    <a:cubicBezTo>
                      <a:pt x="403" y="21609"/>
                      <a:pt x="0" y="23224"/>
                      <a:pt x="0" y="25042"/>
                    </a:cubicBezTo>
                    <a:cubicBezTo>
                      <a:pt x="0" y="25446"/>
                      <a:pt x="0" y="25850"/>
                      <a:pt x="0" y="26253"/>
                    </a:cubicBezTo>
                    <a:cubicBezTo>
                      <a:pt x="0" y="26253"/>
                      <a:pt x="0" y="26253"/>
                      <a:pt x="0" y="26253"/>
                    </a:cubicBezTo>
                    <a:cubicBezTo>
                      <a:pt x="202" y="28677"/>
                      <a:pt x="1010" y="30898"/>
                      <a:pt x="2423" y="33120"/>
                    </a:cubicBezTo>
                    <a:cubicBezTo>
                      <a:pt x="3837" y="35341"/>
                      <a:pt x="5856" y="37360"/>
                      <a:pt x="8683" y="38572"/>
                    </a:cubicBezTo>
                    <a:cubicBezTo>
                      <a:pt x="10501" y="39380"/>
                      <a:pt x="12520" y="39986"/>
                      <a:pt x="14540" y="39784"/>
                    </a:cubicBezTo>
                    <a:cubicBezTo>
                      <a:pt x="16761" y="39582"/>
                      <a:pt x="18579" y="39178"/>
                      <a:pt x="20195" y="38572"/>
                    </a:cubicBezTo>
                    <a:close/>
                    <a:moveTo>
                      <a:pt x="11713" y="26657"/>
                    </a:moveTo>
                    <a:cubicBezTo>
                      <a:pt x="11309" y="26051"/>
                      <a:pt x="11107" y="25244"/>
                      <a:pt x="11107" y="24840"/>
                    </a:cubicBezTo>
                    <a:lnTo>
                      <a:pt x="11107" y="24840"/>
                    </a:lnTo>
                    <a:lnTo>
                      <a:pt x="11107" y="24638"/>
                    </a:lnTo>
                    <a:cubicBezTo>
                      <a:pt x="11107" y="24436"/>
                      <a:pt x="11107" y="24032"/>
                      <a:pt x="11309" y="23628"/>
                    </a:cubicBezTo>
                    <a:cubicBezTo>
                      <a:pt x="11510" y="23022"/>
                      <a:pt x="12319" y="22012"/>
                      <a:pt x="13329" y="20801"/>
                    </a:cubicBezTo>
                    <a:cubicBezTo>
                      <a:pt x="14944" y="19185"/>
                      <a:pt x="17569" y="17368"/>
                      <a:pt x="20397" y="15954"/>
                    </a:cubicBezTo>
                    <a:cubicBezTo>
                      <a:pt x="23224" y="14540"/>
                      <a:pt x="26253" y="13329"/>
                      <a:pt x="28676" y="12723"/>
                    </a:cubicBezTo>
                    <a:cubicBezTo>
                      <a:pt x="32917" y="11511"/>
                      <a:pt x="37966" y="10703"/>
                      <a:pt x="42611" y="10703"/>
                    </a:cubicBezTo>
                    <a:cubicBezTo>
                      <a:pt x="46650" y="10703"/>
                      <a:pt x="50285" y="11107"/>
                      <a:pt x="52910" y="12117"/>
                    </a:cubicBezTo>
                    <a:cubicBezTo>
                      <a:pt x="54324" y="12521"/>
                      <a:pt x="55334" y="13127"/>
                      <a:pt x="56141" y="13531"/>
                    </a:cubicBezTo>
                    <a:cubicBezTo>
                      <a:pt x="56949" y="13934"/>
                      <a:pt x="57151" y="14338"/>
                      <a:pt x="57353" y="14540"/>
                    </a:cubicBezTo>
                    <a:cubicBezTo>
                      <a:pt x="57555" y="14742"/>
                      <a:pt x="57757" y="15550"/>
                      <a:pt x="57959" y="16560"/>
                    </a:cubicBezTo>
                    <a:cubicBezTo>
                      <a:pt x="58161" y="17570"/>
                      <a:pt x="58363" y="18781"/>
                      <a:pt x="58363" y="19993"/>
                    </a:cubicBezTo>
                    <a:cubicBezTo>
                      <a:pt x="58565" y="21811"/>
                      <a:pt x="58767" y="23426"/>
                      <a:pt x="58767" y="24234"/>
                    </a:cubicBezTo>
                    <a:cubicBezTo>
                      <a:pt x="57555" y="24234"/>
                      <a:pt x="55334" y="23830"/>
                      <a:pt x="52507" y="23426"/>
                    </a:cubicBezTo>
                    <a:cubicBezTo>
                      <a:pt x="49477" y="23022"/>
                      <a:pt x="45842" y="22416"/>
                      <a:pt x="41602" y="22416"/>
                    </a:cubicBezTo>
                    <a:cubicBezTo>
                      <a:pt x="39783" y="22416"/>
                      <a:pt x="37966" y="22416"/>
                      <a:pt x="35946" y="22618"/>
                    </a:cubicBezTo>
                    <a:cubicBezTo>
                      <a:pt x="29686" y="23224"/>
                      <a:pt x="25041" y="24840"/>
                      <a:pt x="21407" y="26253"/>
                    </a:cubicBezTo>
                    <a:cubicBezTo>
                      <a:pt x="19588" y="26859"/>
                      <a:pt x="18175" y="27465"/>
                      <a:pt x="16963" y="27869"/>
                    </a:cubicBezTo>
                    <a:cubicBezTo>
                      <a:pt x="15752" y="28273"/>
                      <a:pt x="15146" y="28273"/>
                      <a:pt x="14742" y="28273"/>
                    </a:cubicBezTo>
                    <a:cubicBezTo>
                      <a:pt x="14339" y="28273"/>
                      <a:pt x="14136" y="28273"/>
                      <a:pt x="13732" y="28071"/>
                    </a:cubicBezTo>
                    <a:cubicBezTo>
                      <a:pt x="12722" y="27869"/>
                      <a:pt x="12117" y="27465"/>
                      <a:pt x="11713" y="26657"/>
                    </a:cubicBezTo>
                    <a:close/>
                  </a:path>
                </a:pathLst>
              </a:custGeom>
              <a:grpFill/>
              <a:ln w="2019" cap="flat">
                <a:noFill/>
                <a:prstDash val="solid"/>
                <a:miter/>
              </a:ln>
            </p:spPr>
            <p:txBody>
              <a:bodyPr rtlCol="0" anchor="ctr"/>
              <a:lstStyle/>
              <a:p>
                <a:endParaRPr lang="en-US"/>
              </a:p>
            </p:txBody>
          </p:sp>
          <p:sp>
            <p:nvSpPr>
              <p:cNvPr id="56" name="Graphic 3">
                <a:extLst>
                  <a:ext uri="{FF2B5EF4-FFF2-40B4-BE49-F238E27FC236}">
                    <a16:creationId xmlns:a16="http://schemas.microsoft.com/office/drawing/2014/main" id="{8CA15E73-1DDB-88DF-9CBC-B52BF8BC802B}"/>
                  </a:ext>
                </a:extLst>
              </p:cNvPr>
              <p:cNvSpPr/>
              <p:nvPr/>
            </p:nvSpPr>
            <p:spPr>
              <a:xfrm>
                <a:off x="9040611" y="252608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7" name="Graphic 3">
                <a:extLst>
                  <a:ext uri="{FF2B5EF4-FFF2-40B4-BE49-F238E27FC236}">
                    <a16:creationId xmlns:a16="http://schemas.microsoft.com/office/drawing/2014/main" id="{A5021DF3-BBF1-996E-B09D-AF11CEAFC491}"/>
                  </a:ext>
                </a:extLst>
              </p:cNvPr>
              <p:cNvSpPr/>
              <p:nvPr/>
            </p:nvSpPr>
            <p:spPr>
              <a:xfrm>
                <a:off x="9052323" y="2564458"/>
                <a:ext cx="2019" cy="201"/>
              </a:xfrm>
              <a:custGeom>
                <a:avLst/>
                <a:gdLst>
                  <a:gd name="connsiteX0" fmla="*/ 0 w 2019"/>
                  <a:gd name="connsiteY0" fmla="*/ 202 h 201"/>
                  <a:gd name="connsiteX1" fmla="*/ 0 w 2019"/>
                  <a:gd name="connsiteY1" fmla="*/ 0 h 201"/>
                  <a:gd name="connsiteX2" fmla="*/ 0 w 2019"/>
                  <a:gd name="connsiteY2" fmla="*/ 0 h 201"/>
                </a:gdLst>
                <a:ahLst/>
                <a:cxnLst>
                  <a:cxn ang="0">
                    <a:pos x="connsiteX0" y="connsiteY0"/>
                  </a:cxn>
                  <a:cxn ang="0">
                    <a:pos x="connsiteX1" y="connsiteY1"/>
                  </a:cxn>
                  <a:cxn ang="0">
                    <a:pos x="connsiteX2" y="connsiteY2"/>
                  </a:cxn>
                </a:cxnLst>
                <a:rect l="l" t="t" r="r" b="b"/>
                <a:pathLst>
                  <a:path w="2019" h="201">
                    <a:moveTo>
                      <a:pt x="0" y="202"/>
                    </a:moveTo>
                    <a:lnTo>
                      <a:pt x="0" y="0"/>
                    </a:lnTo>
                    <a:lnTo>
                      <a:pt x="0" y="0"/>
                    </a:lnTo>
                    <a:close/>
                  </a:path>
                </a:pathLst>
              </a:custGeom>
              <a:grpFill/>
              <a:ln w="2019" cap="flat">
                <a:noFill/>
                <a:prstDash val="solid"/>
                <a:miter/>
              </a:ln>
            </p:spPr>
            <p:txBody>
              <a:bodyPr rtlCol="0" anchor="ctr"/>
              <a:lstStyle/>
              <a:p>
                <a:endParaRPr lang="en-US"/>
              </a:p>
            </p:txBody>
          </p:sp>
          <p:sp>
            <p:nvSpPr>
              <p:cNvPr id="58" name="Graphic 3">
                <a:extLst>
                  <a:ext uri="{FF2B5EF4-FFF2-40B4-BE49-F238E27FC236}">
                    <a16:creationId xmlns:a16="http://schemas.microsoft.com/office/drawing/2014/main" id="{BCCC532A-2B50-08F4-7BF9-6DF928B353E9}"/>
                  </a:ext>
                </a:extLst>
              </p:cNvPr>
              <p:cNvSpPr/>
              <p:nvPr/>
            </p:nvSpPr>
            <p:spPr>
              <a:xfrm>
                <a:off x="9052121" y="2539013"/>
                <a:ext cx="57555" cy="39178"/>
              </a:xfrm>
              <a:custGeom>
                <a:avLst/>
                <a:gdLst>
                  <a:gd name="connsiteX0" fmla="*/ 30899 w 57555"/>
                  <a:gd name="connsiteY0" fmla="*/ 33120 h 39178"/>
                  <a:gd name="connsiteX1" fmla="*/ 34331 w 57555"/>
                  <a:gd name="connsiteY1" fmla="*/ 32918 h 39178"/>
                  <a:gd name="connsiteX2" fmla="*/ 41399 w 57555"/>
                  <a:gd name="connsiteY2" fmla="*/ 33725 h 39178"/>
                  <a:gd name="connsiteX3" fmla="*/ 44631 w 57555"/>
                  <a:gd name="connsiteY3" fmla="*/ 34331 h 39178"/>
                  <a:gd name="connsiteX4" fmla="*/ 48064 w 57555"/>
                  <a:gd name="connsiteY4" fmla="*/ 34735 h 39178"/>
                  <a:gd name="connsiteX5" fmla="*/ 51901 w 57555"/>
                  <a:gd name="connsiteY5" fmla="*/ 34129 h 39178"/>
                  <a:gd name="connsiteX6" fmla="*/ 55536 w 57555"/>
                  <a:gd name="connsiteY6" fmla="*/ 31302 h 39178"/>
                  <a:gd name="connsiteX7" fmla="*/ 57152 w 57555"/>
                  <a:gd name="connsiteY7" fmla="*/ 27667 h 39178"/>
                  <a:gd name="connsiteX8" fmla="*/ 57555 w 57555"/>
                  <a:gd name="connsiteY8" fmla="*/ 24234 h 39178"/>
                  <a:gd name="connsiteX9" fmla="*/ 57354 w 57555"/>
                  <a:gd name="connsiteY9" fmla="*/ 18983 h 39178"/>
                  <a:gd name="connsiteX10" fmla="*/ 57354 w 57555"/>
                  <a:gd name="connsiteY10" fmla="*/ 18983 h 39178"/>
                  <a:gd name="connsiteX11" fmla="*/ 56950 w 57555"/>
                  <a:gd name="connsiteY11" fmla="*/ 14540 h 39178"/>
                  <a:gd name="connsiteX12" fmla="*/ 55335 w 57555"/>
                  <a:gd name="connsiteY12" fmla="*/ 9290 h 39178"/>
                  <a:gd name="connsiteX13" fmla="*/ 55335 w 57555"/>
                  <a:gd name="connsiteY13" fmla="*/ 9290 h 39178"/>
                  <a:gd name="connsiteX14" fmla="*/ 51497 w 57555"/>
                  <a:gd name="connsiteY14" fmla="*/ 4645 h 39178"/>
                  <a:gd name="connsiteX15" fmla="*/ 43823 w 57555"/>
                  <a:gd name="connsiteY15" fmla="*/ 1010 h 39178"/>
                  <a:gd name="connsiteX16" fmla="*/ 34938 w 57555"/>
                  <a:gd name="connsiteY16" fmla="*/ 0 h 39178"/>
                  <a:gd name="connsiteX17" fmla="*/ 20599 w 57555"/>
                  <a:gd name="connsiteY17" fmla="*/ 2423 h 39178"/>
                  <a:gd name="connsiteX18" fmla="*/ 7877 w 57555"/>
                  <a:gd name="connsiteY18" fmla="*/ 9896 h 39178"/>
                  <a:gd name="connsiteX19" fmla="*/ 2424 w 57555"/>
                  <a:gd name="connsiteY19" fmla="*/ 16156 h 39178"/>
                  <a:gd name="connsiteX20" fmla="*/ 0 w 57555"/>
                  <a:gd name="connsiteY20" fmla="*/ 24638 h 39178"/>
                  <a:gd name="connsiteX21" fmla="*/ 0 w 57555"/>
                  <a:gd name="connsiteY21" fmla="*/ 25647 h 39178"/>
                  <a:gd name="connsiteX22" fmla="*/ 0 w 57555"/>
                  <a:gd name="connsiteY22" fmla="*/ 25647 h 39178"/>
                  <a:gd name="connsiteX23" fmla="*/ 1818 w 57555"/>
                  <a:gd name="connsiteY23" fmla="*/ 32110 h 39178"/>
                  <a:gd name="connsiteX24" fmla="*/ 7068 w 57555"/>
                  <a:gd name="connsiteY24" fmla="*/ 37764 h 39178"/>
                  <a:gd name="connsiteX25" fmla="*/ 12521 w 57555"/>
                  <a:gd name="connsiteY25" fmla="*/ 39178 h 39178"/>
                  <a:gd name="connsiteX26" fmla="*/ 17570 w 57555"/>
                  <a:gd name="connsiteY26" fmla="*/ 38168 h 39178"/>
                  <a:gd name="connsiteX27" fmla="*/ 23628 w 57555"/>
                  <a:gd name="connsiteY27" fmla="*/ 35341 h 39178"/>
                  <a:gd name="connsiteX28" fmla="*/ 30899 w 57555"/>
                  <a:gd name="connsiteY28" fmla="*/ 33120 h 39178"/>
                  <a:gd name="connsiteX29" fmla="*/ 17368 w 57555"/>
                  <a:gd name="connsiteY29" fmla="*/ 26657 h 39178"/>
                  <a:gd name="connsiteX30" fmla="*/ 13935 w 57555"/>
                  <a:gd name="connsiteY30" fmla="*/ 28273 h 39178"/>
                  <a:gd name="connsiteX31" fmla="*/ 12521 w 57555"/>
                  <a:gd name="connsiteY31" fmla="*/ 28677 h 39178"/>
                  <a:gd name="connsiteX32" fmla="*/ 12319 w 57555"/>
                  <a:gd name="connsiteY32" fmla="*/ 28677 h 39178"/>
                  <a:gd name="connsiteX33" fmla="*/ 10906 w 57555"/>
                  <a:gd name="connsiteY33" fmla="*/ 27061 h 39178"/>
                  <a:gd name="connsiteX34" fmla="*/ 10300 w 57555"/>
                  <a:gd name="connsiteY34" fmla="*/ 24840 h 39178"/>
                  <a:gd name="connsiteX35" fmla="*/ 10300 w 57555"/>
                  <a:gd name="connsiteY35" fmla="*/ 24840 h 39178"/>
                  <a:gd name="connsiteX36" fmla="*/ 10300 w 57555"/>
                  <a:gd name="connsiteY36" fmla="*/ 24638 h 39178"/>
                  <a:gd name="connsiteX37" fmla="*/ 11309 w 57555"/>
                  <a:gd name="connsiteY37" fmla="*/ 21609 h 39178"/>
                  <a:gd name="connsiteX38" fmla="*/ 16964 w 57555"/>
                  <a:gd name="connsiteY38" fmla="*/ 16156 h 39178"/>
                  <a:gd name="connsiteX39" fmla="*/ 24234 w 57555"/>
                  <a:gd name="connsiteY39" fmla="*/ 12319 h 39178"/>
                  <a:gd name="connsiteX40" fmla="*/ 34938 w 57555"/>
                  <a:gd name="connsiteY40" fmla="*/ 10501 h 39178"/>
                  <a:gd name="connsiteX41" fmla="*/ 42813 w 57555"/>
                  <a:gd name="connsiteY41" fmla="*/ 11713 h 39178"/>
                  <a:gd name="connsiteX42" fmla="*/ 45035 w 57555"/>
                  <a:gd name="connsiteY42" fmla="*/ 12925 h 39178"/>
                  <a:gd name="connsiteX43" fmla="*/ 46045 w 57555"/>
                  <a:gd name="connsiteY43" fmla="*/ 13934 h 39178"/>
                  <a:gd name="connsiteX44" fmla="*/ 46650 w 57555"/>
                  <a:gd name="connsiteY44" fmla="*/ 16156 h 39178"/>
                  <a:gd name="connsiteX45" fmla="*/ 47055 w 57555"/>
                  <a:gd name="connsiteY45" fmla="*/ 19791 h 39178"/>
                  <a:gd name="connsiteX46" fmla="*/ 47055 w 57555"/>
                  <a:gd name="connsiteY46" fmla="*/ 19791 h 39178"/>
                  <a:gd name="connsiteX47" fmla="*/ 47257 w 57555"/>
                  <a:gd name="connsiteY47" fmla="*/ 24234 h 39178"/>
                  <a:gd name="connsiteX48" fmla="*/ 47257 w 57555"/>
                  <a:gd name="connsiteY48" fmla="*/ 24436 h 39178"/>
                  <a:gd name="connsiteX49" fmla="*/ 46448 w 57555"/>
                  <a:gd name="connsiteY49" fmla="*/ 24234 h 39178"/>
                  <a:gd name="connsiteX50" fmla="*/ 34331 w 57555"/>
                  <a:gd name="connsiteY50" fmla="*/ 22618 h 39178"/>
                  <a:gd name="connsiteX51" fmla="*/ 29485 w 57555"/>
                  <a:gd name="connsiteY51" fmla="*/ 23022 h 39178"/>
                  <a:gd name="connsiteX52" fmla="*/ 17368 w 57555"/>
                  <a:gd name="connsiteY52" fmla="*/ 26657 h 3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555" h="39178">
                    <a:moveTo>
                      <a:pt x="30899" y="33120"/>
                    </a:moveTo>
                    <a:cubicBezTo>
                      <a:pt x="32111" y="32918"/>
                      <a:pt x="33120" y="32918"/>
                      <a:pt x="34331" y="32918"/>
                    </a:cubicBezTo>
                    <a:cubicBezTo>
                      <a:pt x="36957" y="32918"/>
                      <a:pt x="39179" y="33321"/>
                      <a:pt x="41399" y="33725"/>
                    </a:cubicBezTo>
                    <a:cubicBezTo>
                      <a:pt x="42611" y="33927"/>
                      <a:pt x="43621" y="34129"/>
                      <a:pt x="44631" y="34331"/>
                    </a:cubicBezTo>
                    <a:cubicBezTo>
                      <a:pt x="45641" y="34533"/>
                      <a:pt x="46852" y="34735"/>
                      <a:pt x="48064" y="34735"/>
                    </a:cubicBezTo>
                    <a:cubicBezTo>
                      <a:pt x="49276" y="34735"/>
                      <a:pt x="50487" y="34533"/>
                      <a:pt x="51901" y="34129"/>
                    </a:cubicBezTo>
                    <a:cubicBezTo>
                      <a:pt x="53315" y="33524"/>
                      <a:pt x="54728" y="32514"/>
                      <a:pt x="55536" y="31302"/>
                    </a:cubicBezTo>
                    <a:cubicBezTo>
                      <a:pt x="56344" y="30292"/>
                      <a:pt x="56950" y="28879"/>
                      <a:pt x="57152" y="27667"/>
                    </a:cubicBezTo>
                    <a:cubicBezTo>
                      <a:pt x="57354" y="26455"/>
                      <a:pt x="57555" y="25446"/>
                      <a:pt x="57555" y="24234"/>
                    </a:cubicBezTo>
                    <a:cubicBezTo>
                      <a:pt x="57555" y="22618"/>
                      <a:pt x="57354" y="21003"/>
                      <a:pt x="57354" y="18983"/>
                    </a:cubicBezTo>
                    <a:lnTo>
                      <a:pt x="57354" y="18983"/>
                    </a:lnTo>
                    <a:cubicBezTo>
                      <a:pt x="57354" y="17771"/>
                      <a:pt x="57152" y="16156"/>
                      <a:pt x="56950" y="14540"/>
                    </a:cubicBezTo>
                    <a:cubicBezTo>
                      <a:pt x="56748" y="12925"/>
                      <a:pt x="56344" y="11107"/>
                      <a:pt x="55335" y="9290"/>
                    </a:cubicBezTo>
                    <a:lnTo>
                      <a:pt x="55335" y="9290"/>
                    </a:lnTo>
                    <a:cubicBezTo>
                      <a:pt x="54325" y="7472"/>
                      <a:pt x="53113" y="5857"/>
                      <a:pt x="51497" y="4645"/>
                    </a:cubicBezTo>
                    <a:cubicBezTo>
                      <a:pt x="49276" y="2827"/>
                      <a:pt x="46650" y="1818"/>
                      <a:pt x="43823" y="1010"/>
                    </a:cubicBezTo>
                    <a:cubicBezTo>
                      <a:pt x="40996" y="202"/>
                      <a:pt x="37967" y="0"/>
                      <a:pt x="34938" y="0"/>
                    </a:cubicBezTo>
                    <a:cubicBezTo>
                      <a:pt x="30091" y="0"/>
                      <a:pt x="25244" y="808"/>
                      <a:pt x="20599" y="2423"/>
                    </a:cubicBezTo>
                    <a:cubicBezTo>
                      <a:pt x="16560" y="3837"/>
                      <a:pt x="11916" y="6462"/>
                      <a:pt x="7877" y="9896"/>
                    </a:cubicBezTo>
                    <a:cubicBezTo>
                      <a:pt x="5857" y="11713"/>
                      <a:pt x="4039" y="13732"/>
                      <a:pt x="2424" y="16156"/>
                    </a:cubicBezTo>
                    <a:cubicBezTo>
                      <a:pt x="1010" y="18579"/>
                      <a:pt x="0" y="21407"/>
                      <a:pt x="0" y="24638"/>
                    </a:cubicBezTo>
                    <a:cubicBezTo>
                      <a:pt x="0" y="25042"/>
                      <a:pt x="0" y="25244"/>
                      <a:pt x="0" y="25647"/>
                    </a:cubicBezTo>
                    <a:cubicBezTo>
                      <a:pt x="0" y="25647"/>
                      <a:pt x="0" y="25647"/>
                      <a:pt x="0" y="25647"/>
                    </a:cubicBezTo>
                    <a:cubicBezTo>
                      <a:pt x="202" y="27869"/>
                      <a:pt x="809" y="29888"/>
                      <a:pt x="1818" y="32110"/>
                    </a:cubicBezTo>
                    <a:cubicBezTo>
                      <a:pt x="2828" y="34129"/>
                      <a:pt x="4645" y="36351"/>
                      <a:pt x="7068" y="37764"/>
                    </a:cubicBezTo>
                    <a:cubicBezTo>
                      <a:pt x="8684" y="38774"/>
                      <a:pt x="10704" y="39178"/>
                      <a:pt x="12521" y="39178"/>
                    </a:cubicBezTo>
                    <a:cubicBezTo>
                      <a:pt x="14541" y="39178"/>
                      <a:pt x="16156" y="38572"/>
                      <a:pt x="17570" y="38168"/>
                    </a:cubicBezTo>
                    <a:cubicBezTo>
                      <a:pt x="19792" y="37360"/>
                      <a:pt x="21609" y="36351"/>
                      <a:pt x="23628" y="35341"/>
                    </a:cubicBezTo>
                    <a:cubicBezTo>
                      <a:pt x="25850" y="34331"/>
                      <a:pt x="28072" y="33524"/>
                      <a:pt x="30899" y="33120"/>
                    </a:cubicBezTo>
                    <a:close/>
                    <a:moveTo>
                      <a:pt x="17368" y="26657"/>
                    </a:moveTo>
                    <a:cubicBezTo>
                      <a:pt x="15955" y="27263"/>
                      <a:pt x="14743" y="27869"/>
                      <a:pt x="13935" y="28273"/>
                    </a:cubicBezTo>
                    <a:cubicBezTo>
                      <a:pt x="13127" y="28677"/>
                      <a:pt x="12723" y="28677"/>
                      <a:pt x="12521" y="28677"/>
                    </a:cubicBezTo>
                    <a:lnTo>
                      <a:pt x="12319" y="28677"/>
                    </a:lnTo>
                    <a:cubicBezTo>
                      <a:pt x="11916" y="28475"/>
                      <a:pt x="11309" y="27869"/>
                      <a:pt x="10906" y="27061"/>
                    </a:cubicBezTo>
                    <a:cubicBezTo>
                      <a:pt x="10502" y="26253"/>
                      <a:pt x="10300" y="25446"/>
                      <a:pt x="10300" y="24840"/>
                    </a:cubicBezTo>
                    <a:lnTo>
                      <a:pt x="10300" y="24840"/>
                    </a:lnTo>
                    <a:lnTo>
                      <a:pt x="10300" y="24638"/>
                    </a:lnTo>
                    <a:cubicBezTo>
                      <a:pt x="10300" y="23830"/>
                      <a:pt x="10502" y="22820"/>
                      <a:pt x="11309" y="21609"/>
                    </a:cubicBezTo>
                    <a:cubicBezTo>
                      <a:pt x="12319" y="19791"/>
                      <a:pt x="14541" y="17771"/>
                      <a:pt x="16964" y="16156"/>
                    </a:cubicBezTo>
                    <a:cubicBezTo>
                      <a:pt x="19387" y="14540"/>
                      <a:pt x="22214" y="13127"/>
                      <a:pt x="24234" y="12319"/>
                    </a:cubicBezTo>
                    <a:cubicBezTo>
                      <a:pt x="27465" y="11107"/>
                      <a:pt x="31302" y="10501"/>
                      <a:pt x="34938" y="10501"/>
                    </a:cubicBezTo>
                    <a:cubicBezTo>
                      <a:pt x="37967" y="10501"/>
                      <a:pt x="40794" y="10905"/>
                      <a:pt x="42813" y="11713"/>
                    </a:cubicBezTo>
                    <a:cubicBezTo>
                      <a:pt x="43823" y="12117"/>
                      <a:pt x="44631" y="12521"/>
                      <a:pt x="45035" y="12925"/>
                    </a:cubicBezTo>
                    <a:cubicBezTo>
                      <a:pt x="45641" y="13329"/>
                      <a:pt x="45843" y="13732"/>
                      <a:pt x="46045" y="13934"/>
                    </a:cubicBezTo>
                    <a:cubicBezTo>
                      <a:pt x="46247" y="14136"/>
                      <a:pt x="46448" y="15146"/>
                      <a:pt x="46650" y="16156"/>
                    </a:cubicBezTo>
                    <a:cubicBezTo>
                      <a:pt x="46852" y="17166"/>
                      <a:pt x="46852" y="18579"/>
                      <a:pt x="47055" y="19791"/>
                    </a:cubicBezTo>
                    <a:lnTo>
                      <a:pt x="47055" y="19791"/>
                    </a:lnTo>
                    <a:cubicBezTo>
                      <a:pt x="47257" y="21810"/>
                      <a:pt x="47257" y="23426"/>
                      <a:pt x="47257" y="24234"/>
                    </a:cubicBezTo>
                    <a:cubicBezTo>
                      <a:pt x="47257" y="24234"/>
                      <a:pt x="47257" y="24234"/>
                      <a:pt x="47257" y="24436"/>
                    </a:cubicBezTo>
                    <a:cubicBezTo>
                      <a:pt x="47055" y="24436"/>
                      <a:pt x="46650" y="24436"/>
                      <a:pt x="46448" y="24234"/>
                    </a:cubicBezTo>
                    <a:cubicBezTo>
                      <a:pt x="43823" y="23830"/>
                      <a:pt x="39582" y="22618"/>
                      <a:pt x="34331" y="22618"/>
                    </a:cubicBezTo>
                    <a:cubicBezTo>
                      <a:pt x="32918" y="22618"/>
                      <a:pt x="31302" y="22618"/>
                      <a:pt x="29485" y="23022"/>
                    </a:cubicBezTo>
                    <a:cubicBezTo>
                      <a:pt x="24234" y="23628"/>
                      <a:pt x="20397" y="25446"/>
                      <a:pt x="17368" y="26657"/>
                    </a:cubicBezTo>
                    <a:close/>
                  </a:path>
                </a:pathLst>
              </a:custGeom>
              <a:grpFill/>
              <a:ln w="2019" cap="flat">
                <a:noFill/>
                <a:prstDash val="solid"/>
                <a:miter/>
              </a:ln>
            </p:spPr>
            <p:txBody>
              <a:bodyPr rtlCol="0" anchor="ctr"/>
              <a:lstStyle/>
              <a:p>
                <a:endParaRPr lang="en-US"/>
              </a:p>
            </p:txBody>
          </p:sp>
          <p:sp>
            <p:nvSpPr>
              <p:cNvPr id="59" name="Graphic 3">
                <a:extLst>
                  <a:ext uri="{FF2B5EF4-FFF2-40B4-BE49-F238E27FC236}">
                    <a16:creationId xmlns:a16="http://schemas.microsoft.com/office/drawing/2014/main" id="{3718F162-326F-4659-5EFD-04180E97471A}"/>
                  </a:ext>
                </a:extLst>
              </p:cNvPr>
              <p:cNvSpPr/>
              <p:nvPr/>
            </p:nvSpPr>
            <p:spPr>
              <a:xfrm>
                <a:off x="9107657" y="2585259"/>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0" name="Graphic 3">
                <a:extLst>
                  <a:ext uri="{FF2B5EF4-FFF2-40B4-BE49-F238E27FC236}">
                    <a16:creationId xmlns:a16="http://schemas.microsoft.com/office/drawing/2014/main" id="{7588EA0A-475D-BC40-C0BE-F1BEE22D2670}"/>
                  </a:ext>
                </a:extLst>
              </p:cNvPr>
              <p:cNvSpPr/>
              <p:nvPr/>
            </p:nvSpPr>
            <p:spPr>
              <a:xfrm>
                <a:off x="9070499" y="2597174"/>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1" name="Graphic 3">
                <a:extLst>
                  <a:ext uri="{FF2B5EF4-FFF2-40B4-BE49-F238E27FC236}">
                    <a16:creationId xmlns:a16="http://schemas.microsoft.com/office/drawing/2014/main" id="{2D71D9BE-825D-6D50-9FD1-2DB44361D82D}"/>
                  </a:ext>
                </a:extLst>
              </p:cNvPr>
              <p:cNvSpPr/>
              <p:nvPr/>
            </p:nvSpPr>
            <p:spPr>
              <a:xfrm>
                <a:off x="9070095" y="2577989"/>
                <a:ext cx="38773" cy="29321"/>
              </a:xfrm>
              <a:custGeom>
                <a:avLst/>
                <a:gdLst>
                  <a:gd name="connsiteX0" fmla="*/ 29283 w 38773"/>
                  <a:gd name="connsiteY0" fmla="*/ 26253 h 29321"/>
                  <a:gd name="connsiteX1" fmla="*/ 31705 w 38773"/>
                  <a:gd name="connsiteY1" fmla="*/ 26455 h 29321"/>
                  <a:gd name="connsiteX2" fmla="*/ 34735 w 38773"/>
                  <a:gd name="connsiteY2" fmla="*/ 25850 h 29321"/>
                  <a:gd name="connsiteX3" fmla="*/ 37562 w 38773"/>
                  <a:gd name="connsiteY3" fmla="*/ 23426 h 29321"/>
                  <a:gd name="connsiteX4" fmla="*/ 38571 w 38773"/>
                  <a:gd name="connsiteY4" fmla="*/ 20599 h 29321"/>
                  <a:gd name="connsiteX5" fmla="*/ 38774 w 38773"/>
                  <a:gd name="connsiteY5" fmla="*/ 18175 h 29321"/>
                  <a:gd name="connsiteX6" fmla="*/ 38571 w 38773"/>
                  <a:gd name="connsiteY6" fmla="*/ 14338 h 29321"/>
                  <a:gd name="connsiteX7" fmla="*/ 38571 w 38773"/>
                  <a:gd name="connsiteY7" fmla="*/ 14338 h 29321"/>
                  <a:gd name="connsiteX8" fmla="*/ 38370 w 38773"/>
                  <a:gd name="connsiteY8" fmla="*/ 11107 h 29321"/>
                  <a:gd name="connsiteX9" fmla="*/ 37360 w 38773"/>
                  <a:gd name="connsiteY9" fmla="*/ 7270 h 29321"/>
                  <a:gd name="connsiteX10" fmla="*/ 34735 w 38773"/>
                  <a:gd name="connsiteY10" fmla="*/ 3635 h 29321"/>
                  <a:gd name="connsiteX11" fmla="*/ 29283 w 38773"/>
                  <a:gd name="connsiteY11" fmla="*/ 808 h 29321"/>
                  <a:gd name="connsiteX12" fmla="*/ 23224 w 38773"/>
                  <a:gd name="connsiteY12" fmla="*/ 0 h 29321"/>
                  <a:gd name="connsiteX13" fmla="*/ 13732 w 38773"/>
                  <a:gd name="connsiteY13" fmla="*/ 1818 h 29321"/>
                  <a:gd name="connsiteX14" fmla="*/ 5250 w 38773"/>
                  <a:gd name="connsiteY14" fmla="*/ 7270 h 29321"/>
                  <a:gd name="connsiteX15" fmla="*/ 1615 w 38773"/>
                  <a:gd name="connsiteY15" fmla="*/ 11915 h 29321"/>
                  <a:gd name="connsiteX16" fmla="*/ 0 w 38773"/>
                  <a:gd name="connsiteY16" fmla="*/ 18175 h 29321"/>
                  <a:gd name="connsiteX17" fmla="*/ 0 w 38773"/>
                  <a:gd name="connsiteY17" fmla="*/ 18983 h 29321"/>
                  <a:gd name="connsiteX18" fmla="*/ 0 w 38773"/>
                  <a:gd name="connsiteY18" fmla="*/ 18983 h 29321"/>
                  <a:gd name="connsiteX19" fmla="*/ 1211 w 38773"/>
                  <a:gd name="connsiteY19" fmla="*/ 23628 h 29321"/>
                  <a:gd name="connsiteX20" fmla="*/ 4847 w 38773"/>
                  <a:gd name="connsiteY20" fmla="*/ 28071 h 29321"/>
                  <a:gd name="connsiteX21" fmla="*/ 9088 w 38773"/>
                  <a:gd name="connsiteY21" fmla="*/ 29283 h 29321"/>
                  <a:gd name="connsiteX22" fmla="*/ 12925 w 38773"/>
                  <a:gd name="connsiteY22" fmla="*/ 28273 h 29321"/>
                  <a:gd name="connsiteX23" fmla="*/ 16761 w 38773"/>
                  <a:gd name="connsiteY23" fmla="*/ 26253 h 29321"/>
                  <a:gd name="connsiteX24" fmla="*/ 20800 w 38773"/>
                  <a:gd name="connsiteY24" fmla="*/ 25042 h 29321"/>
                  <a:gd name="connsiteX25" fmla="*/ 22618 w 38773"/>
                  <a:gd name="connsiteY25" fmla="*/ 24840 h 29321"/>
                  <a:gd name="connsiteX26" fmla="*/ 26657 w 38773"/>
                  <a:gd name="connsiteY26" fmla="*/ 25446 h 29321"/>
                  <a:gd name="connsiteX27" fmla="*/ 29283 w 38773"/>
                  <a:gd name="connsiteY27" fmla="*/ 26253 h 29321"/>
                  <a:gd name="connsiteX28" fmla="*/ 19791 w 38773"/>
                  <a:gd name="connsiteY28" fmla="*/ 16358 h 29321"/>
                  <a:gd name="connsiteX29" fmla="*/ 11713 w 38773"/>
                  <a:gd name="connsiteY29" fmla="*/ 19185 h 29321"/>
                  <a:gd name="connsiteX30" fmla="*/ 9895 w 38773"/>
                  <a:gd name="connsiteY30" fmla="*/ 20195 h 29321"/>
                  <a:gd name="connsiteX31" fmla="*/ 9693 w 38773"/>
                  <a:gd name="connsiteY31" fmla="*/ 19791 h 29321"/>
                  <a:gd name="connsiteX32" fmla="*/ 9491 w 38773"/>
                  <a:gd name="connsiteY32" fmla="*/ 18781 h 29321"/>
                  <a:gd name="connsiteX33" fmla="*/ 9491 w 38773"/>
                  <a:gd name="connsiteY33" fmla="*/ 18781 h 29321"/>
                  <a:gd name="connsiteX34" fmla="*/ 9491 w 38773"/>
                  <a:gd name="connsiteY34" fmla="*/ 18579 h 29321"/>
                  <a:gd name="connsiteX35" fmla="*/ 10097 w 38773"/>
                  <a:gd name="connsiteY35" fmla="*/ 16762 h 29321"/>
                  <a:gd name="connsiteX36" fmla="*/ 13328 w 38773"/>
                  <a:gd name="connsiteY36" fmla="*/ 13329 h 29321"/>
                  <a:gd name="connsiteX37" fmla="*/ 17569 w 38773"/>
                  <a:gd name="connsiteY37" fmla="*/ 10905 h 29321"/>
                  <a:gd name="connsiteX38" fmla="*/ 23627 w 38773"/>
                  <a:gd name="connsiteY38" fmla="*/ 9694 h 29321"/>
                  <a:gd name="connsiteX39" fmla="*/ 27868 w 38773"/>
                  <a:gd name="connsiteY39" fmla="*/ 10501 h 29321"/>
                  <a:gd name="connsiteX40" fmla="*/ 28878 w 38773"/>
                  <a:gd name="connsiteY40" fmla="*/ 11107 h 29321"/>
                  <a:gd name="connsiteX41" fmla="*/ 29283 w 38773"/>
                  <a:gd name="connsiteY41" fmla="*/ 11511 h 29321"/>
                  <a:gd name="connsiteX42" fmla="*/ 29283 w 38773"/>
                  <a:gd name="connsiteY42" fmla="*/ 11511 h 29321"/>
                  <a:gd name="connsiteX43" fmla="*/ 29686 w 38773"/>
                  <a:gd name="connsiteY43" fmla="*/ 12925 h 29321"/>
                  <a:gd name="connsiteX44" fmla="*/ 29888 w 38773"/>
                  <a:gd name="connsiteY44" fmla="*/ 15348 h 29321"/>
                  <a:gd name="connsiteX45" fmla="*/ 29888 w 38773"/>
                  <a:gd name="connsiteY45" fmla="*/ 15348 h 29321"/>
                  <a:gd name="connsiteX46" fmla="*/ 30090 w 38773"/>
                  <a:gd name="connsiteY46" fmla="*/ 17368 h 29321"/>
                  <a:gd name="connsiteX47" fmla="*/ 23224 w 38773"/>
                  <a:gd name="connsiteY47" fmla="*/ 16560 h 29321"/>
                  <a:gd name="connsiteX48" fmla="*/ 19791 w 38773"/>
                  <a:gd name="connsiteY48" fmla="*/ 16358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773" h="29321">
                    <a:moveTo>
                      <a:pt x="29283" y="26253"/>
                    </a:moveTo>
                    <a:cubicBezTo>
                      <a:pt x="30090" y="26455"/>
                      <a:pt x="30898" y="26455"/>
                      <a:pt x="31705" y="26455"/>
                    </a:cubicBezTo>
                    <a:cubicBezTo>
                      <a:pt x="32513" y="26455"/>
                      <a:pt x="33725" y="26253"/>
                      <a:pt x="34735" y="25850"/>
                    </a:cubicBezTo>
                    <a:cubicBezTo>
                      <a:pt x="35946" y="25446"/>
                      <a:pt x="36956" y="24436"/>
                      <a:pt x="37562" y="23426"/>
                    </a:cubicBezTo>
                    <a:cubicBezTo>
                      <a:pt x="38168" y="22618"/>
                      <a:pt x="38571" y="21609"/>
                      <a:pt x="38571" y="20599"/>
                    </a:cubicBezTo>
                    <a:cubicBezTo>
                      <a:pt x="38774" y="19791"/>
                      <a:pt x="38774" y="18983"/>
                      <a:pt x="38774" y="18175"/>
                    </a:cubicBezTo>
                    <a:cubicBezTo>
                      <a:pt x="38774" y="16964"/>
                      <a:pt x="38774" y="15752"/>
                      <a:pt x="38571" y="14338"/>
                    </a:cubicBezTo>
                    <a:lnTo>
                      <a:pt x="38571" y="14338"/>
                    </a:lnTo>
                    <a:cubicBezTo>
                      <a:pt x="38571" y="13531"/>
                      <a:pt x="38370" y="12319"/>
                      <a:pt x="38370" y="11107"/>
                    </a:cubicBezTo>
                    <a:cubicBezTo>
                      <a:pt x="38168" y="9896"/>
                      <a:pt x="37966" y="8684"/>
                      <a:pt x="37360" y="7270"/>
                    </a:cubicBezTo>
                    <a:cubicBezTo>
                      <a:pt x="36754" y="5857"/>
                      <a:pt x="35744" y="4645"/>
                      <a:pt x="34735" y="3635"/>
                    </a:cubicBezTo>
                    <a:cubicBezTo>
                      <a:pt x="33119" y="2222"/>
                      <a:pt x="31302" y="1414"/>
                      <a:pt x="29283" y="808"/>
                    </a:cubicBezTo>
                    <a:cubicBezTo>
                      <a:pt x="27263" y="202"/>
                      <a:pt x="25244" y="0"/>
                      <a:pt x="23224" y="0"/>
                    </a:cubicBezTo>
                    <a:cubicBezTo>
                      <a:pt x="19993" y="0"/>
                      <a:pt x="16761" y="606"/>
                      <a:pt x="13732" y="1818"/>
                    </a:cubicBezTo>
                    <a:cubicBezTo>
                      <a:pt x="11107" y="3029"/>
                      <a:pt x="8078" y="4847"/>
                      <a:pt x="5250" y="7270"/>
                    </a:cubicBezTo>
                    <a:cubicBezTo>
                      <a:pt x="3837" y="8482"/>
                      <a:pt x="2625" y="10097"/>
                      <a:pt x="1615" y="11915"/>
                    </a:cubicBezTo>
                    <a:cubicBezTo>
                      <a:pt x="605" y="13733"/>
                      <a:pt x="0" y="15752"/>
                      <a:pt x="0" y="18175"/>
                    </a:cubicBezTo>
                    <a:cubicBezTo>
                      <a:pt x="0" y="18377"/>
                      <a:pt x="0" y="18579"/>
                      <a:pt x="0" y="18983"/>
                    </a:cubicBezTo>
                    <a:cubicBezTo>
                      <a:pt x="0" y="18983"/>
                      <a:pt x="0" y="18983"/>
                      <a:pt x="0" y="18983"/>
                    </a:cubicBezTo>
                    <a:cubicBezTo>
                      <a:pt x="201" y="20599"/>
                      <a:pt x="403" y="22012"/>
                      <a:pt x="1211" y="23628"/>
                    </a:cubicBezTo>
                    <a:cubicBezTo>
                      <a:pt x="2019" y="25244"/>
                      <a:pt x="3029" y="26859"/>
                      <a:pt x="4847" y="28071"/>
                    </a:cubicBezTo>
                    <a:cubicBezTo>
                      <a:pt x="6058" y="28879"/>
                      <a:pt x="7674" y="29485"/>
                      <a:pt x="9088" y="29283"/>
                    </a:cubicBezTo>
                    <a:cubicBezTo>
                      <a:pt x="10703" y="29283"/>
                      <a:pt x="11915" y="28879"/>
                      <a:pt x="12925" y="28273"/>
                    </a:cubicBezTo>
                    <a:cubicBezTo>
                      <a:pt x="14338" y="27667"/>
                      <a:pt x="15549" y="26859"/>
                      <a:pt x="16761" y="26253"/>
                    </a:cubicBezTo>
                    <a:cubicBezTo>
                      <a:pt x="17973" y="25647"/>
                      <a:pt x="19185" y="25244"/>
                      <a:pt x="20800" y="25042"/>
                    </a:cubicBezTo>
                    <a:cubicBezTo>
                      <a:pt x="21406" y="25042"/>
                      <a:pt x="22012" y="24840"/>
                      <a:pt x="22618" y="24840"/>
                    </a:cubicBezTo>
                    <a:cubicBezTo>
                      <a:pt x="24032" y="24840"/>
                      <a:pt x="25445" y="25042"/>
                      <a:pt x="26657" y="25446"/>
                    </a:cubicBezTo>
                    <a:cubicBezTo>
                      <a:pt x="27868" y="25850"/>
                      <a:pt x="28676" y="26051"/>
                      <a:pt x="29283" y="26253"/>
                    </a:cubicBezTo>
                    <a:close/>
                    <a:moveTo>
                      <a:pt x="19791" y="16358"/>
                    </a:moveTo>
                    <a:cubicBezTo>
                      <a:pt x="16156" y="16964"/>
                      <a:pt x="13530" y="18175"/>
                      <a:pt x="11713" y="19185"/>
                    </a:cubicBezTo>
                    <a:cubicBezTo>
                      <a:pt x="10905" y="19589"/>
                      <a:pt x="10299" y="19993"/>
                      <a:pt x="9895" y="20195"/>
                    </a:cubicBezTo>
                    <a:cubicBezTo>
                      <a:pt x="9895" y="19993"/>
                      <a:pt x="9693" y="19791"/>
                      <a:pt x="9693" y="19791"/>
                    </a:cubicBezTo>
                    <a:cubicBezTo>
                      <a:pt x="9491" y="19387"/>
                      <a:pt x="9491" y="18983"/>
                      <a:pt x="9491" y="18781"/>
                    </a:cubicBezTo>
                    <a:lnTo>
                      <a:pt x="9491" y="18781"/>
                    </a:lnTo>
                    <a:lnTo>
                      <a:pt x="9491" y="18579"/>
                    </a:lnTo>
                    <a:cubicBezTo>
                      <a:pt x="9491" y="17973"/>
                      <a:pt x="9693" y="17368"/>
                      <a:pt x="10097" y="16762"/>
                    </a:cubicBezTo>
                    <a:cubicBezTo>
                      <a:pt x="10703" y="15752"/>
                      <a:pt x="11915" y="14338"/>
                      <a:pt x="13328" y="13329"/>
                    </a:cubicBezTo>
                    <a:cubicBezTo>
                      <a:pt x="14742" y="12319"/>
                      <a:pt x="16357" y="11309"/>
                      <a:pt x="17569" y="10905"/>
                    </a:cubicBezTo>
                    <a:cubicBezTo>
                      <a:pt x="19386" y="10097"/>
                      <a:pt x="21608" y="9694"/>
                      <a:pt x="23627" y="9694"/>
                    </a:cubicBezTo>
                    <a:cubicBezTo>
                      <a:pt x="25244" y="9694"/>
                      <a:pt x="26859" y="10097"/>
                      <a:pt x="27868" y="10501"/>
                    </a:cubicBezTo>
                    <a:cubicBezTo>
                      <a:pt x="28273" y="10703"/>
                      <a:pt x="28676" y="10905"/>
                      <a:pt x="28878" y="11107"/>
                    </a:cubicBezTo>
                    <a:cubicBezTo>
                      <a:pt x="29080" y="11309"/>
                      <a:pt x="29080" y="11511"/>
                      <a:pt x="29283" y="11511"/>
                    </a:cubicBezTo>
                    <a:lnTo>
                      <a:pt x="29283" y="11511"/>
                    </a:lnTo>
                    <a:cubicBezTo>
                      <a:pt x="29283" y="11713"/>
                      <a:pt x="29484" y="12319"/>
                      <a:pt x="29686" y="12925"/>
                    </a:cubicBezTo>
                    <a:cubicBezTo>
                      <a:pt x="29888" y="13733"/>
                      <a:pt x="29888" y="14540"/>
                      <a:pt x="29888" y="15348"/>
                    </a:cubicBezTo>
                    <a:lnTo>
                      <a:pt x="29888" y="15348"/>
                    </a:lnTo>
                    <a:cubicBezTo>
                      <a:pt x="29888" y="16156"/>
                      <a:pt x="29888" y="16762"/>
                      <a:pt x="30090" y="17368"/>
                    </a:cubicBezTo>
                    <a:cubicBezTo>
                      <a:pt x="28474" y="16964"/>
                      <a:pt x="26051" y="16560"/>
                      <a:pt x="23224" y="16560"/>
                    </a:cubicBezTo>
                    <a:cubicBezTo>
                      <a:pt x="22012" y="16156"/>
                      <a:pt x="21002" y="16156"/>
                      <a:pt x="19791" y="16358"/>
                    </a:cubicBezTo>
                    <a:close/>
                  </a:path>
                </a:pathLst>
              </a:custGeom>
              <a:grpFill/>
              <a:ln w="2019" cap="flat">
                <a:noFill/>
                <a:prstDash val="solid"/>
                <a:miter/>
              </a:ln>
            </p:spPr>
            <p:txBody>
              <a:bodyPr rtlCol="0" anchor="ctr"/>
              <a:lstStyle/>
              <a:p>
                <a:endParaRPr lang="en-US"/>
              </a:p>
            </p:txBody>
          </p:sp>
          <p:sp>
            <p:nvSpPr>
              <p:cNvPr id="62" name="Graphic 3">
                <a:extLst>
                  <a:ext uri="{FF2B5EF4-FFF2-40B4-BE49-F238E27FC236}">
                    <a16:creationId xmlns:a16="http://schemas.microsoft.com/office/drawing/2014/main" id="{89DC3FFB-1CCB-B7CE-9F83-42C2260F2F1B}"/>
                  </a:ext>
                </a:extLst>
              </p:cNvPr>
              <p:cNvSpPr/>
              <p:nvPr/>
            </p:nvSpPr>
            <p:spPr>
              <a:xfrm>
                <a:off x="9040611" y="2461666"/>
                <a:ext cx="70884" cy="39581"/>
              </a:xfrm>
              <a:custGeom>
                <a:avLst/>
                <a:gdLst>
                  <a:gd name="connsiteX0" fmla="*/ 8886 w 70884"/>
                  <a:gd name="connsiteY0" fmla="*/ 38370 h 39581"/>
                  <a:gd name="connsiteX1" fmla="*/ 14742 w 70884"/>
                  <a:gd name="connsiteY1" fmla="*/ 39582 h 39581"/>
                  <a:gd name="connsiteX2" fmla="*/ 20397 w 70884"/>
                  <a:gd name="connsiteY2" fmla="*/ 38572 h 39581"/>
                  <a:gd name="connsiteX3" fmla="*/ 28071 w 70884"/>
                  <a:gd name="connsiteY3" fmla="*/ 35947 h 39581"/>
                  <a:gd name="connsiteX4" fmla="*/ 37563 w 70884"/>
                  <a:gd name="connsiteY4" fmla="*/ 33927 h 39581"/>
                  <a:gd name="connsiteX5" fmla="*/ 42207 w 70884"/>
                  <a:gd name="connsiteY5" fmla="*/ 33725 h 39581"/>
                  <a:gd name="connsiteX6" fmla="*/ 51699 w 70884"/>
                  <a:gd name="connsiteY6" fmla="*/ 34533 h 39581"/>
                  <a:gd name="connsiteX7" fmla="*/ 59978 w 70884"/>
                  <a:gd name="connsiteY7" fmla="*/ 35543 h 39581"/>
                  <a:gd name="connsiteX8" fmla="*/ 64017 w 70884"/>
                  <a:gd name="connsiteY8" fmla="*/ 34937 h 39581"/>
                  <a:gd name="connsiteX9" fmla="*/ 68258 w 70884"/>
                  <a:gd name="connsiteY9" fmla="*/ 32312 h 39581"/>
                  <a:gd name="connsiteX10" fmla="*/ 70480 w 70884"/>
                  <a:gd name="connsiteY10" fmla="*/ 28475 h 39581"/>
                  <a:gd name="connsiteX11" fmla="*/ 70884 w 70884"/>
                  <a:gd name="connsiteY11" fmla="*/ 24638 h 39581"/>
                  <a:gd name="connsiteX12" fmla="*/ 70480 w 70884"/>
                  <a:gd name="connsiteY12" fmla="*/ 19185 h 39581"/>
                  <a:gd name="connsiteX13" fmla="*/ 70480 w 70884"/>
                  <a:gd name="connsiteY13" fmla="*/ 19185 h 39581"/>
                  <a:gd name="connsiteX14" fmla="*/ 69874 w 70884"/>
                  <a:gd name="connsiteY14" fmla="*/ 14742 h 39581"/>
                  <a:gd name="connsiteX15" fmla="*/ 67855 w 70884"/>
                  <a:gd name="connsiteY15" fmla="*/ 9088 h 39581"/>
                  <a:gd name="connsiteX16" fmla="*/ 63209 w 70884"/>
                  <a:gd name="connsiteY16" fmla="*/ 4443 h 39581"/>
                  <a:gd name="connsiteX17" fmla="*/ 54122 w 70884"/>
                  <a:gd name="connsiteY17" fmla="*/ 1010 h 39581"/>
                  <a:gd name="connsiteX18" fmla="*/ 43419 w 70884"/>
                  <a:gd name="connsiteY18" fmla="*/ 0 h 39581"/>
                  <a:gd name="connsiteX19" fmla="*/ 26051 w 70884"/>
                  <a:gd name="connsiteY19" fmla="*/ 2423 h 39581"/>
                  <a:gd name="connsiteX20" fmla="*/ 10300 w 70884"/>
                  <a:gd name="connsiteY20" fmla="*/ 9694 h 39581"/>
                  <a:gd name="connsiteX21" fmla="*/ 3433 w 70884"/>
                  <a:gd name="connsiteY21" fmla="*/ 15954 h 39581"/>
                  <a:gd name="connsiteX22" fmla="*/ 1010 w 70884"/>
                  <a:gd name="connsiteY22" fmla="*/ 19993 h 39581"/>
                  <a:gd name="connsiteX23" fmla="*/ 0 w 70884"/>
                  <a:gd name="connsiteY23" fmla="*/ 25042 h 39581"/>
                  <a:gd name="connsiteX24" fmla="*/ 0 w 70884"/>
                  <a:gd name="connsiteY24" fmla="*/ 26253 h 39581"/>
                  <a:gd name="connsiteX25" fmla="*/ 0 w 70884"/>
                  <a:gd name="connsiteY25" fmla="*/ 26253 h 39581"/>
                  <a:gd name="connsiteX26" fmla="*/ 2423 w 70884"/>
                  <a:gd name="connsiteY26" fmla="*/ 33120 h 39581"/>
                  <a:gd name="connsiteX27" fmla="*/ 8886 w 70884"/>
                  <a:gd name="connsiteY27" fmla="*/ 38370 h 39581"/>
                  <a:gd name="connsiteX28" fmla="*/ 11309 w 70884"/>
                  <a:gd name="connsiteY28" fmla="*/ 24032 h 39581"/>
                  <a:gd name="connsiteX29" fmla="*/ 13329 w 70884"/>
                  <a:gd name="connsiteY29" fmla="*/ 21205 h 39581"/>
                  <a:gd name="connsiteX30" fmla="*/ 20397 w 70884"/>
                  <a:gd name="connsiteY30" fmla="*/ 16358 h 39581"/>
                  <a:gd name="connsiteX31" fmla="*/ 28676 w 70884"/>
                  <a:gd name="connsiteY31" fmla="*/ 12925 h 39581"/>
                  <a:gd name="connsiteX32" fmla="*/ 42812 w 70884"/>
                  <a:gd name="connsiteY32" fmla="*/ 10905 h 39581"/>
                  <a:gd name="connsiteX33" fmla="*/ 53516 w 70884"/>
                  <a:gd name="connsiteY33" fmla="*/ 12319 h 39581"/>
                  <a:gd name="connsiteX34" fmla="*/ 56748 w 70884"/>
                  <a:gd name="connsiteY34" fmla="*/ 13732 h 39581"/>
                  <a:gd name="connsiteX35" fmla="*/ 57959 w 70884"/>
                  <a:gd name="connsiteY35" fmla="*/ 14742 h 39581"/>
                  <a:gd name="connsiteX36" fmla="*/ 58565 w 70884"/>
                  <a:gd name="connsiteY36" fmla="*/ 16560 h 39581"/>
                  <a:gd name="connsiteX37" fmla="*/ 58968 w 70884"/>
                  <a:gd name="connsiteY37" fmla="*/ 19993 h 39581"/>
                  <a:gd name="connsiteX38" fmla="*/ 58968 w 70884"/>
                  <a:gd name="connsiteY38" fmla="*/ 19993 h 39581"/>
                  <a:gd name="connsiteX39" fmla="*/ 59373 w 70884"/>
                  <a:gd name="connsiteY39" fmla="*/ 24234 h 39581"/>
                  <a:gd name="connsiteX40" fmla="*/ 52910 w 70884"/>
                  <a:gd name="connsiteY40" fmla="*/ 23426 h 39581"/>
                  <a:gd name="connsiteX41" fmla="*/ 41803 w 70884"/>
                  <a:gd name="connsiteY41" fmla="*/ 22416 h 39581"/>
                  <a:gd name="connsiteX42" fmla="*/ 36149 w 70884"/>
                  <a:gd name="connsiteY42" fmla="*/ 22618 h 39581"/>
                  <a:gd name="connsiteX43" fmla="*/ 21407 w 70884"/>
                  <a:gd name="connsiteY43" fmla="*/ 26253 h 39581"/>
                  <a:gd name="connsiteX44" fmla="*/ 16963 w 70884"/>
                  <a:gd name="connsiteY44" fmla="*/ 27869 h 39581"/>
                  <a:gd name="connsiteX45" fmla="*/ 14540 w 70884"/>
                  <a:gd name="connsiteY45" fmla="*/ 28273 h 39581"/>
                  <a:gd name="connsiteX46" fmla="*/ 13530 w 70884"/>
                  <a:gd name="connsiteY46" fmla="*/ 28071 h 39581"/>
                  <a:gd name="connsiteX47" fmla="*/ 11713 w 70884"/>
                  <a:gd name="connsiteY47" fmla="*/ 26455 h 39581"/>
                  <a:gd name="connsiteX48" fmla="*/ 11107 w 70884"/>
                  <a:gd name="connsiteY48" fmla="*/ 24638 h 39581"/>
                  <a:gd name="connsiteX49" fmla="*/ 11107 w 70884"/>
                  <a:gd name="connsiteY49" fmla="*/ 24638 h 39581"/>
                  <a:gd name="connsiteX50" fmla="*/ 11107 w 70884"/>
                  <a:gd name="connsiteY50" fmla="*/ 24436 h 39581"/>
                  <a:gd name="connsiteX51" fmla="*/ 11309 w 70884"/>
                  <a:gd name="connsiteY51" fmla="*/ 24032 h 3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884" h="39581">
                    <a:moveTo>
                      <a:pt x="8886" y="38370"/>
                    </a:moveTo>
                    <a:cubicBezTo>
                      <a:pt x="10703" y="39178"/>
                      <a:pt x="12722" y="39582"/>
                      <a:pt x="14742" y="39582"/>
                    </a:cubicBezTo>
                    <a:cubicBezTo>
                      <a:pt x="16963" y="39582"/>
                      <a:pt x="18781" y="39178"/>
                      <a:pt x="20397" y="38572"/>
                    </a:cubicBezTo>
                    <a:cubicBezTo>
                      <a:pt x="23022" y="37764"/>
                      <a:pt x="25244" y="36755"/>
                      <a:pt x="28071" y="35947"/>
                    </a:cubicBezTo>
                    <a:cubicBezTo>
                      <a:pt x="30696" y="35139"/>
                      <a:pt x="33725" y="34331"/>
                      <a:pt x="37563" y="33927"/>
                    </a:cubicBezTo>
                    <a:cubicBezTo>
                      <a:pt x="39178" y="33725"/>
                      <a:pt x="40592" y="33725"/>
                      <a:pt x="42207" y="33725"/>
                    </a:cubicBezTo>
                    <a:cubicBezTo>
                      <a:pt x="45641" y="33725"/>
                      <a:pt x="48871" y="34129"/>
                      <a:pt x="51699" y="34533"/>
                    </a:cubicBezTo>
                    <a:cubicBezTo>
                      <a:pt x="54526" y="34937"/>
                      <a:pt x="57151" y="35341"/>
                      <a:pt x="59978" y="35543"/>
                    </a:cubicBezTo>
                    <a:cubicBezTo>
                      <a:pt x="61190" y="35543"/>
                      <a:pt x="62604" y="35341"/>
                      <a:pt x="64017" y="34937"/>
                    </a:cubicBezTo>
                    <a:cubicBezTo>
                      <a:pt x="65431" y="34533"/>
                      <a:pt x="67046" y="33523"/>
                      <a:pt x="68258" y="32312"/>
                    </a:cubicBezTo>
                    <a:cubicBezTo>
                      <a:pt x="69268" y="31100"/>
                      <a:pt x="70076" y="29686"/>
                      <a:pt x="70480" y="28475"/>
                    </a:cubicBezTo>
                    <a:cubicBezTo>
                      <a:pt x="70884" y="27061"/>
                      <a:pt x="70884" y="25849"/>
                      <a:pt x="70884" y="24638"/>
                    </a:cubicBezTo>
                    <a:cubicBezTo>
                      <a:pt x="70884" y="22820"/>
                      <a:pt x="70682" y="21205"/>
                      <a:pt x="70480" y="19185"/>
                    </a:cubicBezTo>
                    <a:lnTo>
                      <a:pt x="70480" y="19185"/>
                    </a:lnTo>
                    <a:cubicBezTo>
                      <a:pt x="70278" y="17973"/>
                      <a:pt x="70278" y="16358"/>
                      <a:pt x="69874" y="14742"/>
                    </a:cubicBezTo>
                    <a:cubicBezTo>
                      <a:pt x="69470" y="12925"/>
                      <a:pt x="69066" y="11107"/>
                      <a:pt x="67855" y="9088"/>
                    </a:cubicBezTo>
                    <a:cubicBezTo>
                      <a:pt x="66643" y="7068"/>
                      <a:pt x="65027" y="5655"/>
                      <a:pt x="63209" y="4443"/>
                    </a:cubicBezTo>
                    <a:cubicBezTo>
                      <a:pt x="60585" y="2827"/>
                      <a:pt x="57353" y="1616"/>
                      <a:pt x="54122" y="1010"/>
                    </a:cubicBezTo>
                    <a:cubicBezTo>
                      <a:pt x="50689" y="404"/>
                      <a:pt x="47256" y="0"/>
                      <a:pt x="43419" y="0"/>
                    </a:cubicBezTo>
                    <a:cubicBezTo>
                      <a:pt x="37563" y="0"/>
                      <a:pt x="31504" y="808"/>
                      <a:pt x="26051" y="2423"/>
                    </a:cubicBezTo>
                    <a:cubicBezTo>
                      <a:pt x="21205" y="3837"/>
                      <a:pt x="15348" y="6260"/>
                      <a:pt x="10300" y="9694"/>
                    </a:cubicBezTo>
                    <a:cubicBezTo>
                      <a:pt x="7674" y="11511"/>
                      <a:pt x="5452" y="13329"/>
                      <a:pt x="3433" y="15954"/>
                    </a:cubicBezTo>
                    <a:cubicBezTo>
                      <a:pt x="2423" y="17166"/>
                      <a:pt x="1615" y="18579"/>
                      <a:pt x="1010" y="19993"/>
                    </a:cubicBezTo>
                    <a:cubicBezTo>
                      <a:pt x="403" y="21609"/>
                      <a:pt x="0" y="23224"/>
                      <a:pt x="0" y="25042"/>
                    </a:cubicBezTo>
                    <a:cubicBezTo>
                      <a:pt x="0" y="25446"/>
                      <a:pt x="0" y="25849"/>
                      <a:pt x="0" y="26253"/>
                    </a:cubicBezTo>
                    <a:cubicBezTo>
                      <a:pt x="0" y="26253"/>
                      <a:pt x="0" y="26253"/>
                      <a:pt x="0" y="26253"/>
                    </a:cubicBezTo>
                    <a:cubicBezTo>
                      <a:pt x="202" y="28677"/>
                      <a:pt x="1010" y="30898"/>
                      <a:pt x="2423" y="33120"/>
                    </a:cubicBezTo>
                    <a:cubicBezTo>
                      <a:pt x="4039" y="35139"/>
                      <a:pt x="6058" y="37159"/>
                      <a:pt x="8886" y="38370"/>
                    </a:cubicBezTo>
                    <a:close/>
                    <a:moveTo>
                      <a:pt x="11309" y="24032"/>
                    </a:moveTo>
                    <a:cubicBezTo>
                      <a:pt x="11510" y="23426"/>
                      <a:pt x="12319" y="22416"/>
                      <a:pt x="13329" y="21205"/>
                    </a:cubicBezTo>
                    <a:cubicBezTo>
                      <a:pt x="14944" y="19589"/>
                      <a:pt x="17569" y="17771"/>
                      <a:pt x="20397" y="16358"/>
                    </a:cubicBezTo>
                    <a:cubicBezTo>
                      <a:pt x="23224" y="14944"/>
                      <a:pt x="26253" y="13732"/>
                      <a:pt x="28676" y="12925"/>
                    </a:cubicBezTo>
                    <a:cubicBezTo>
                      <a:pt x="33119" y="11713"/>
                      <a:pt x="38168" y="10905"/>
                      <a:pt x="42812" y="10905"/>
                    </a:cubicBezTo>
                    <a:cubicBezTo>
                      <a:pt x="46851" y="10905"/>
                      <a:pt x="50689" y="11309"/>
                      <a:pt x="53516" y="12319"/>
                    </a:cubicBezTo>
                    <a:cubicBezTo>
                      <a:pt x="54929" y="12723"/>
                      <a:pt x="55939" y="13329"/>
                      <a:pt x="56748" y="13732"/>
                    </a:cubicBezTo>
                    <a:cubicBezTo>
                      <a:pt x="57555" y="14136"/>
                      <a:pt x="57757" y="14540"/>
                      <a:pt x="57959" y="14742"/>
                    </a:cubicBezTo>
                    <a:cubicBezTo>
                      <a:pt x="58161" y="14944"/>
                      <a:pt x="58363" y="15550"/>
                      <a:pt x="58565" y="16560"/>
                    </a:cubicBezTo>
                    <a:cubicBezTo>
                      <a:pt x="58767" y="17570"/>
                      <a:pt x="58968" y="18781"/>
                      <a:pt x="58968" y="19993"/>
                    </a:cubicBezTo>
                    <a:lnTo>
                      <a:pt x="58968" y="19993"/>
                    </a:lnTo>
                    <a:cubicBezTo>
                      <a:pt x="59171" y="21810"/>
                      <a:pt x="59373" y="23224"/>
                      <a:pt x="59373" y="24234"/>
                    </a:cubicBezTo>
                    <a:cubicBezTo>
                      <a:pt x="58161" y="24234"/>
                      <a:pt x="55939" y="23830"/>
                      <a:pt x="52910" y="23426"/>
                    </a:cubicBezTo>
                    <a:cubicBezTo>
                      <a:pt x="49881" y="23022"/>
                      <a:pt x="46246" y="22416"/>
                      <a:pt x="41803" y="22416"/>
                    </a:cubicBezTo>
                    <a:cubicBezTo>
                      <a:pt x="39985" y="22416"/>
                      <a:pt x="38168" y="22416"/>
                      <a:pt x="36149" y="22618"/>
                    </a:cubicBezTo>
                    <a:cubicBezTo>
                      <a:pt x="29888" y="23224"/>
                      <a:pt x="25041" y="24840"/>
                      <a:pt x="21407" y="26253"/>
                    </a:cubicBezTo>
                    <a:cubicBezTo>
                      <a:pt x="19588" y="26859"/>
                      <a:pt x="18175" y="27465"/>
                      <a:pt x="16963" y="27869"/>
                    </a:cubicBezTo>
                    <a:cubicBezTo>
                      <a:pt x="15752" y="28273"/>
                      <a:pt x="14944" y="28273"/>
                      <a:pt x="14540" y="28273"/>
                    </a:cubicBezTo>
                    <a:cubicBezTo>
                      <a:pt x="14136" y="28273"/>
                      <a:pt x="13934" y="28273"/>
                      <a:pt x="13530" y="28071"/>
                    </a:cubicBezTo>
                    <a:cubicBezTo>
                      <a:pt x="12722" y="27667"/>
                      <a:pt x="12117" y="27061"/>
                      <a:pt x="11713" y="26455"/>
                    </a:cubicBezTo>
                    <a:cubicBezTo>
                      <a:pt x="11309" y="25849"/>
                      <a:pt x="11107" y="25042"/>
                      <a:pt x="11107" y="24638"/>
                    </a:cubicBezTo>
                    <a:lnTo>
                      <a:pt x="11107" y="24638"/>
                    </a:lnTo>
                    <a:lnTo>
                      <a:pt x="11107" y="24436"/>
                    </a:lnTo>
                    <a:cubicBezTo>
                      <a:pt x="11107" y="24638"/>
                      <a:pt x="11107" y="24234"/>
                      <a:pt x="11309" y="24032"/>
                    </a:cubicBezTo>
                    <a:close/>
                  </a:path>
                </a:pathLst>
              </a:custGeom>
              <a:grpFill/>
              <a:ln w="2019" cap="flat">
                <a:noFill/>
                <a:prstDash val="solid"/>
                <a:miter/>
              </a:ln>
            </p:spPr>
            <p:txBody>
              <a:bodyPr rtlCol="0" anchor="ctr"/>
              <a:lstStyle/>
              <a:p>
                <a:endParaRPr lang="en-US"/>
              </a:p>
            </p:txBody>
          </p:sp>
          <p:sp>
            <p:nvSpPr>
              <p:cNvPr id="63" name="Graphic 3">
                <a:extLst>
                  <a:ext uri="{FF2B5EF4-FFF2-40B4-BE49-F238E27FC236}">
                    <a16:creationId xmlns:a16="http://schemas.microsoft.com/office/drawing/2014/main" id="{CBF604EE-D60A-8FDF-A43C-BAF3E789D199}"/>
                  </a:ext>
                </a:extLst>
              </p:cNvPr>
              <p:cNvSpPr/>
              <p:nvPr/>
            </p:nvSpPr>
            <p:spPr>
              <a:xfrm>
                <a:off x="9040611" y="248771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4" name="Graphic 3">
                <a:extLst>
                  <a:ext uri="{FF2B5EF4-FFF2-40B4-BE49-F238E27FC236}">
                    <a16:creationId xmlns:a16="http://schemas.microsoft.com/office/drawing/2014/main" id="{52F45813-358C-F73F-D438-E713930DEA48}"/>
                  </a:ext>
                </a:extLst>
              </p:cNvPr>
              <p:cNvSpPr/>
              <p:nvPr/>
            </p:nvSpPr>
            <p:spPr>
              <a:xfrm>
                <a:off x="9116139" y="2425720"/>
                <a:ext cx="63411" cy="36956"/>
              </a:xfrm>
              <a:custGeom>
                <a:avLst/>
                <a:gdLst>
                  <a:gd name="connsiteX0" fmla="*/ 1615 w 63411"/>
                  <a:gd name="connsiteY0" fmla="*/ 27465 h 36956"/>
                  <a:gd name="connsiteX1" fmla="*/ 8280 w 63411"/>
                  <a:gd name="connsiteY1" fmla="*/ 31302 h 36956"/>
                  <a:gd name="connsiteX2" fmla="*/ 23224 w 63411"/>
                  <a:gd name="connsiteY2" fmla="*/ 29283 h 36956"/>
                  <a:gd name="connsiteX3" fmla="*/ 26051 w 63411"/>
                  <a:gd name="connsiteY3" fmla="*/ 29283 h 36956"/>
                  <a:gd name="connsiteX4" fmla="*/ 44227 w 63411"/>
                  <a:gd name="connsiteY4" fmla="*/ 33120 h 36956"/>
                  <a:gd name="connsiteX5" fmla="*/ 50689 w 63411"/>
                  <a:gd name="connsiteY5" fmla="*/ 35543 h 36956"/>
                  <a:gd name="connsiteX6" fmla="*/ 53516 w 63411"/>
                  <a:gd name="connsiteY6" fmla="*/ 36553 h 36956"/>
                  <a:gd name="connsiteX7" fmla="*/ 56748 w 63411"/>
                  <a:gd name="connsiteY7" fmla="*/ 36957 h 36956"/>
                  <a:gd name="connsiteX8" fmla="*/ 58969 w 63411"/>
                  <a:gd name="connsiteY8" fmla="*/ 36553 h 36956"/>
                  <a:gd name="connsiteX9" fmla="*/ 61594 w 63411"/>
                  <a:gd name="connsiteY9" fmla="*/ 34937 h 36956"/>
                  <a:gd name="connsiteX10" fmla="*/ 61594 w 63411"/>
                  <a:gd name="connsiteY10" fmla="*/ 34937 h 36956"/>
                  <a:gd name="connsiteX11" fmla="*/ 63008 w 63411"/>
                  <a:gd name="connsiteY11" fmla="*/ 32514 h 36956"/>
                  <a:gd name="connsiteX12" fmla="*/ 63412 w 63411"/>
                  <a:gd name="connsiteY12" fmla="*/ 30090 h 36956"/>
                  <a:gd name="connsiteX13" fmla="*/ 62604 w 63411"/>
                  <a:gd name="connsiteY13" fmla="*/ 26657 h 36956"/>
                  <a:gd name="connsiteX14" fmla="*/ 60180 w 63411"/>
                  <a:gd name="connsiteY14" fmla="*/ 22820 h 36956"/>
                  <a:gd name="connsiteX15" fmla="*/ 55132 w 63411"/>
                  <a:gd name="connsiteY15" fmla="*/ 17368 h 36956"/>
                  <a:gd name="connsiteX16" fmla="*/ 49477 w 63411"/>
                  <a:gd name="connsiteY16" fmla="*/ 12521 h 36956"/>
                  <a:gd name="connsiteX17" fmla="*/ 41399 w 63411"/>
                  <a:gd name="connsiteY17" fmla="*/ 6866 h 36956"/>
                  <a:gd name="connsiteX18" fmla="*/ 27868 w 63411"/>
                  <a:gd name="connsiteY18" fmla="*/ 1616 h 36956"/>
                  <a:gd name="connsiteX19" fmla="*/ 14136 w 63411"/>
                  <a:gd name="connsiteY19" fmla="*/ 0 h 36956"/>
                  <a:gd name="connsiteX20" fmla="*/ 7270 w 63411"/>
                  <a:gd name="connsiteY20" fmla="*/ 404 h 36956"/>
                  <a:gd name="connsiteX21" fmla="*/ 2827 w 63411"/>
                  <a:gd name="connsiteY21" fmla="*/ 3635 h 36956"/>
                  <a:gd name="connsiteX22" fmla="*/ 404 w 63411"/>
                  <a:gd name="connsiteY22" fmla="*/ 12319 h 36956"/>
                  <a:gd name="connsiteX23" fmla="*/ 0 w 63411"/>
                  <a:gd name="connsiteY23" fmla="*/ 17569 h 36956"/>
                  <a:gd name="connsiteX24" fmla="*/ 1615 w 63411"/>
                  <a:gd name="connsiteY24" fmla="*/ 27465 h 36956"/>
                  <a:gd name="connsiteX25" fmla="*/ 11713 w 63411"/>
                  <a:gd name="connsiteY25" fmla="*/ 14540 h 36956"/>
                  <a:gd name="connsiteX26" fmla="*/ 11713 w 63411"/>
                  <a:gd name="connsiteY26" fmla="*/ 14540 h 36956"/>
                  <a:gd name="connsiteX27" fmla="*/ 12319 w 63411"/>
                  <a:gd name="connsiteY27" fmla="*/ 11713 h 36956"/>
                  <a:gd name="connsiteX28" fmla="*/ 14339 w 63411"/>
                  <a:gd name="connsiteY28" fmla="*/ 11713 h 36956"/>
                  <a:gd name="connsiteX29" fmla="*/ 25446 w 63411"/>
                  <a:gd name="connsiteY29" fmla="*/ 12925 h 36956"/>
                  <a:gd name="connsiteX30" fmla="*/ 36149 w 63411"/>
                  <a:gd name="connsiteY30" fmla="*/ 17166 h 36956"/>
                  <a:gd name="connsiteX31" fmla="*/ 41602 w 63411"/>
                  <a:gd name="connsiteY31" fmla="*/ 20801 h 36956"/>
                  <a:gd name="connsiteX32" fmla="*/ 26658 w 63411"/>
                  <a:gd name="connsiteY32" fmla="*/ 18377 h 36956"/>
                  <a:gd name="connsiteX33" fmla="*/ 23224 w 63411"/>
                  <a:gd name="connsiteY33" fmla="*/ 18377 h 36956"/>
                  <a:gd name="connsiteX34" fmla="*/ 11511 w 63411"/>
                  <a:gd name="connsiteY34" fmla="*/ 19387 h 36956"/>
                  <a:gd name="connsiteX35" fmla="*/ 11511 w 63411"/>
                  <a:gd name="connsiteY35" fmla="*/ 18175 h 36956"/>
                  <a:gd name="connsiteX36" fmla="*/ 11713 w 63411"/>
                  <a:gd name="connsiteY36" fmla="*/ 14540 h 3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411" h="36956">
                    <a:moveTo>
                      <a:pt x="1615" y="27465"/>
                    </a:moveTo>
                    <a:cubicBezTo>
                      <a:pt x="2424" y="30292"/>
                      <a:pt x="5453" y="32110"/>
                      <a:pt x="8280" y="31302"/>
                    </a:cubicBezTo>
                    <a:cubicBezTo>
                      <a:pt x="11915" y="30292"/>
                      <a:pt x="17166" y="29283"/>
                      <a:pt x="23224" y="29283"/>
                    </a:cubicBezTo>
                    <a:cubicBezTo>
                      <a:pt x="24234" y="29283"/>
                      <a:pt x="25041" y="29283"/>
                      <a:pt x="26051" y="29283"/>
                    </a:cubicBezTo>
                    <a:cubicBezTo>
                      <a:pt x="33322" y="29686"/>
                      <a:pt x="39380" y="31302"/>
                      <a:pt x="44227" y="33120"/>
                    </a:cubicBezTo>
                    <a:cubicBezTo>
                      <a:pt x="46650" y="33927"/>
                      <a:pt x="48670" y="34735"/>
                      <a:pt x="50689" y="35543"/>
                    </a:cubicBezTo>
                    <a:cubicBezTo>
                      <a:pt x="51699" y="35947"/>
                      <a:pt x="52507" y="36149"/>
                      <a:pt x="53516" y="36553"/>
                    </a:cubicBezTo>
                    <a:cubicBezTo>
                      <a:pt x="54526" y="36755"/>
                      <a:pt x="55334" y="36957"/>
                      <a:pt x="56748" y="36957"/>
                    </a:cubicBezTo>
                    <a:cubicBezTo>
                      <a:pt x="57353" y="36957"/>
                      <a:pt x="58161" y="36957"/>
                      <a:pt x="58969" y="36553"/>
                    </a:cubicBezTo>
                    <a:cubicBezTo>
                      <a:pt x="59777" y="36351"/>
                      <a:pt x="60787" y="35745"/>
                      <a:pt x="61594" y="34937"/>
                    </a:cubicBezTo>
                    <a:lnTo>
                      <a:pt x="61594" y="34937"/>
                    </a:lnTo>
                    <a:cubicBezTo>
                      <a:pt x="62200" y="34331"/>
                      <a:pt x="62806" y="33523"/>
                      <a:pt x="63008" y="32514"/>
                    </a:cubicBezTo>
                    <a:cubicBezTo>
                      <a:pt x="63412" y="31706"/>
                      <a:pt x="63412" y="30898"/>
                      <a:pt x="63412" y="30090"/>
                    </a:cubicBezTo>
                    <a:cubicBezTo>
                      <a:pt x="63412" y="28677"/>
                      <a:pt x="63008" y="27667"/>
                      <a:pt x="62604" y="26657"/>
                    </a:cubicBezTo>
                    <a:cubicBezTo>
                      <a:pt x="61999" y="25244"/>
                      <a:pt x="61190" y="24032"/>
                      <a:pt x="60180" y="22820"/>
                    </a:cubicBezTo>
                    <a:cubicBezTo>
                      <a:pt x="58767" y="21003"/>
                      <a:pt x="56950" y="19185"/>
                      <a:pt x="55132" y="17368"/>
                    </a:cubicBezTo>
                    <a:cubicBezTo>
                      <a:pt x="53314" y="15550"/>
                      <a:pt x="51295" y="13934"/>
                      <a:pt x="49477" y="12521"/>
                    </a:cubicBezTo>
                    <a:cubicBezTo>
                      <a:pt x="47660" y="11107"/>
                      <a:pt x="44833" y="8886"/>
                      <a:pt x="41399" y="6866"/>
                    </a:cubicBezTo>
                    <a:cubicBezTo>
                      <a:pt x="37765" y="4847"/>
                      <a:pt x="33322" y="2827"/>
                      <a:pt x="27868" y="1616"/>
                    </a:cubicBezTo>
                    <a:cubicBezTo>
                      <a:pt x="22820" y="404"/>
                      <a:pt x="17973" y="0"/>
                      <a:pt x="14136" y="0"/>
                    </a:cubicBezTo>
                    <a:cubicBezTo>
                      <a:pt x="11511" y="0"/>
                      <a:pt x="9088" y="202"/>
                      <a:pt x="7270" y="404"/>
                    </a:cubicBezTo>
                    <a:cubicBezTo>
                      <a:pt x="5251" y="606"/>
                      <a:pt x="3635" y="1818"/>
                      <a:pt x="2827" y="3635"/>
                    </a:cubicBezTo>
                    <a:cubicBezTo>
                      <a:pt x="1817" y="5856"/>
                      <a:pt x="808" y="8886"/>
                      <a:pt x="404" y="12319"/>
                    </a:cubicBezTo>
                    <a:cubicBezTo>
                      <a:pt x="202" y="14136"/>
                      <a:pt x="0" y="15954"/>
                      <a:pt x="0" y="17569"/>
                    </a:cubicBezTo>
                    <a:cubicBezTo>
                      <a:pt x="202" y="21810"/>
                      <a:pt x="808" y="25042"/>
                      <a:pt x="1615" y="27465"/>
                    </a:cubicBezTo>
                    <a:close/>
                    <a:moveTo>
                      <a:pt x="11713" y="14540"/>
                    </a:moveTo>
                    <a:lnTo>
                      <a:pt x="11713" y="14540"/>
                    </a:lnTo>
                    <a:cubicBezTo>
                      <a:pt x="11915" y="13531"/>
                      <a:pt x="12117" y="12521"/>
                      <a:pt x="12319" y="11713"/>
                    </a:cubicBezTo>
                    <a:cubicBezTo>
                      <a:pt x="12925" y="11713"/>
                      <a:pt x="13732" y="11713"/>
                      <a:pt x="14339" y="11713"/>
                    </a:cubicBezTo>
                    <a:cubicBezTo>
                      <a:pt x="17570" y="11713"/>
                      <a:pt x="21205" y="12117"/>
                      <a:pt x="25446" y="12925"/>
                    </a:cubicBezTo>
                    <a:cubicBezTo>
                      <a:pt x="29888" y="13934"/>
                      <a:pt x="33322" y="15550"/>
                      <a:pt x="36149" y="17166"/>
                    </a:cubicBezTo>
                    <a:cubicBezTo>
                      <a:pt x="38370" y="18377"/>
                      <a:pt x="39985" y="19589"/>
                      <a:pt x="41602" y="20801"/>
                    </a:cubicBezTo>
                    <a:cubicBezTo>
                      <a:pt x="37360" y="19589"/>
                      <a:pt x="32312" y="18579"/>
                      <a:pt x="26658" y="18377"/>
                    </a:cubicBezTo>
                    <a:cubicBezTo>
                      <a:pt x="25446" y="18377"/>
                      <a:pt x="24436" y="18377"/>
                      <a:pt x="23224" y="18377"/>
                    </a:cubicBezTo>
                    <a:cubicBezTo>
                      <a:pt x="18781" y="18377"/>
                      <a:pt x="14944" y="18781"/>
                      <a:pt x="11511" y="19387"/>
                    </a:cubicBezTo>
                    <a:cubicBezTo>
                      <a:pt x="11511" y="18983"/>
                      <a:pt x="11511" y="18579"/>
                      <a:pt x="11511" y="18175"/>
                    </a:cubicBezTo>
                    <a:cubicBezTo>
                      <a:pt x="11309" y="16964"/>
                      <a:pt x="11511" y="15752"/>
                      <a:pt x="11713" y="14540"/>
                    </a:cubicBezTo>
                    <a:close/>
                  </a:path>
                </a:pathLst>
              </a:custGeom>
              <a:grpFill/>
              <a:ln w="2019" cap="flat">
                <a:noFill/>
                <a:prstDash val="solid"/>
                <a:miter/>
              </a:ln>
            </p:spPr>
            <p:txBody>
              <a:bodyPr rtlCol="0" anchor="ctr"/>
              <a:lstStyle/>
              <a:p>
                <a:endParaRPr lang="en-US"/>
              </a:p>
            </p:txBody>
          </p:sp>
          <p:sp>
            <p:nvSpPr>
              <p:cNvPr id="65" name="Graphic 3">
                <a:extLst>
                  <a:ext uri="{FF2B5EF4-FFF2-40B4-BE49-F238E27FC236}">
                    <a16:creationId xmlns:a16="http://schemas.microsoft.com/office/drawing/2014/main" id="{5C040ECB-9D41-B456-D92A-016FEDDA54EE}"/>
                  </a:ext>
                </a:extLst>
              </p:cNvPr>
              <p:cNvSpPr/>
              <p:nvPr/>
            </p:nvSpPr>
            <p:spPr>
              <a:xfrm>
                <a:off x="9116745" y="2438644"/>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6" name="Graphic 3">
                <a:extLst>
                  <a:ext uri="{FF2B5EF4-FFF2-40B4-BE49-F238E27FC236}">
                    <a16:creationId xmlns:a16="http://schemas.microsoft.com/office/drawing/2014/main" id="{CB209CFA-3B2B-C512-701C-162F1B915DF0}"/>
                  </a:ext>
                </a:extLst>
              </p:cNvPr>
              <p:cNvSpPr/>
              <p:nvPr/>
            </p:nvSpPr>
            <p:spPr>
              <a:xfrm>
                <a:off x="9120784" y="253234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7" name="Graphic 3">
                <a:extLst>
                  <a:ext uri="{FF2B5EF4-FFF2-40B4-BE49-F238E27FC236}">
                    <a16:creationId xmlns:a16="http://schemas.microsoft.com/office/drawing/2014/main" id="{D2D605EF-6CE9-706C-4F64-5C670C14DDF1}"/>
                  </a:ext>
                </a:extLst>
              </p:cNvPr>
              <p:cNvSpPr/>
              <p:nvPr/>
            </p:nvSpPr>
            <p:spPr>
              <a:xfrm>
                <a:off x="9117956" y="2500037"/>
                <a:ext cx="69470" cy="39783"/>
              </a:xfrm>
              <a:custGeom>
                <a:avLst/>
                <a:gdLst>
                  <a:gd name="connsiteX0" fmla="*/ 64220 w 69470"/>
                  <a:gd name="connsiteY0" fmla="*/ 13329 h 39783"/>
                  <a:gd name="connsiteX1" fmla="*/ 54526 w 69470"/>
                  <a:gd name="connsiteY1" fmla="*/ 6462 h 39783"/>
                  <a:gd name="connsiteX2" fmla="*/ 44429 w 69470"/>
                  <a:gd name="connsiteY2" fmla="*/ 2423 h 39783"/>
                  <a:gd name="connsiteX3" fmla="*/ 27263 w 69470"/>
                  <a:gd name="connsiteY3" fmla="*/ 0 h 39783"/>
                  <a:gd name="connsiteX4" fmla="*/ 13531 w 69470"/>
                  <a:gd name="connsiteY4" fmla="*/ 1818 h 39783"/>
                  <a:gd name="connsiteX5" fmla="*/ 7675 w 69470"/>
                  <a:gd name="connsiteY5" fmla="*/ 4443 h 39783"/>
                  <a:gd name="connsiteX6" fmla="*/ 3029 w 69470"/>
                  <a:gd name="connsiteY6" fmla="*/ 9088 h 39783"/>
                  <a:gd name="connsiteX7" fmla="*/ 3029 w 69470"/>
                  <a:gd name="connsiteY7" fmla="*/ 9088 h 39783"/>
                  <a:gd name="connsiteX8" fmla="*/ 1010 w 69470"/>
                  <a:gd name="connsiteY8" fmla="*/ 14742 h 39783"/>
                  <a:gd name="connsiteX9" fmla="*/ 404 w 69470"/>
                  <a:gd name="connsiteY9" fmla="*/ 19185 h 39783"/>
                  <a:gd name="connsiteX10" fmla="*/ 404 w 69470"/>
                  <a:gd name="connsiteY10" fmla="*/ 19185 h 39783"/>
                  <a:gd name="connsiteX11" fmla="*/ 0 w 69470"/>
                  <a:gd name="connsiteY11" fmla="*/ 24638 h 39783"/>
                  <a:gd name="connsiteX12" fmla="*/ 404 w 69470"/>
                  <a:gd name="connsiteY12" fmla="*/ 28475 h 39783"/>
                  <a:gd name="connsiteX13" fmla="*/ 2626 w 69470"/>
                  <a:gd name="connsiteY13" fmla="*/ 32312 h 39783"/>
                  <a:gd name="connsiteX14" fmla="*/ 6866 w 69470"/>
                  <a:gd name="connsiteY14" fmla="*/ 34937 h 39783"/>
                  <a:gd name="connsiteX15" fmla="*/ 10905 w 69470"/>
                  <a:gd name="connsiteY15" fmla="*/ 35543 h 39783"/>
                  <a:gd name="connsiteX16" fmla="*/ 18983 w 69470"/>
                  <a:gd name="connsiteY16" fmla="*/ 34533 h 39783"/>
                  <a:gd name="connsiteX17" fmla="*/ 28273 w 69470"/>
                  <a:gd name="connsiteY17" fmla="*/ 33725 h 39783"/>
                  <a:gd name="connsiteX18" fmla="*/ 32716 w 69470"/>
                  <a:gd name="connsiteY18" fmla="*/ 33927 h 39783"/>
                  <a:gd name="connsiteX19" fmla="*/ 44429 w 69470"/>
                  <a:gd name="connsiteY19" fmla="*/ 36957 h 39783"/>
                  <a:gd name="connsiteX20" fmla="*/ 49275 w 69470"/>
                  <a:gd name="connsiteY20" fmla="*/ 38774 h 39783"/>
                  <a:gd name="connsiteX21" fmla="*/ 54930 w 69470"/>
                  <a:gd name="connsiteY21" fmla="*/ 39784 h 39783"/>
                  <a:gd name="connsiteX22" fmla="*/ 60787 w 69470"/>
                  <a:gd name="connsiteY22" fmla="*/ 38572 h 39783"/>
                  <a:gd name="connsiteX23" fmla="*/ 67047 w 69470"/>
                  <a:gd name="connsiteY23" fmla="*/ 33120 h 39783"/>
                  <a:gd name="connsiteX24" fmla="*/ 69470 w 69470"/>
                  <a:gd name="connsiteY24" fmla="*/ 26253 h 39783"/>
                  <a:gd name="connsiteX25" fmla="*/ 69470 w 69470"/>
                  <a:gd name="connsiteY25" fmla="*/ 26253 h 39783"/>
                  <a:gd name="connsiteX26" fmla="*/ 69470 w 69470"/>
                  <a:gd name="connsiteY26" fmla="*/ 25244 h 39783"/>
                  <a:gd name="connsiteX27" fmla="*/ 68460 w 69470"/>
                  <a:gd name="connsiteY27" fmla="*/ 20195 h 39783"/>
                  <a:gd name="connsiteX28" fmla="*/ 64220 w 69470"/>
                  <a:gd name="connsiteY28" fmla="*/ 13329 h 39783"/>
                  <a:gd name="connsiteX29" fmla="*/ 58767 w 69470"/>
                  <a:gd name="connsiteY29" fmla="*/ 25244 h 39783"/>
                  <a:gd name="connsiteX30" fmla="*/ 58162 w 69470"/>
                  <a:gd name="connsiteY30" fmla="*/ 27061 h 39783"/>
                  <a:gd name="connsiteX31" fmla="*/ 56343 w 69470"/>
                  <a:gd name="connsiteY31" fmla="*/ 28677 h 39783"/>
                  <a:gd name="connsiteX32" fmla="*/ 55334 w 69470"/>
                  <a:gd name="connsiteY32" fmla="*/ 28879 h 39783"/>
                  <a:gd name="connsiteX33" fmla="*/ 53113 w 69470"/>
                  <a:gd name="connsiteY33" fmla="*/ 28475 h 39783"/>
                  <a:gd name="connsiteX34" fmla="*/ 45843 w 69470"/>
                  <a:gd name="connsiteY34" fmla="*/ 25849 h 39783"/>
                  <a:gd name="connsiteX35" fmla="*/ 34129 w 69470"/>
                  <a:gd name="connsiteY35" fmla="*/ 23224 h 39783"/>
                  <a:gd name="connsiteX36" fmla="*/ 28475 w 69470"/>
                  <a:gd name="connsiteY36" fmla="*/ 23022 h 39783"/>
                  <a:gd name="connsiteX37" fmla="*/ 17570 w 69470"/>
                  <a:gd name="connsiteY37" fmla="*/ 24032 h 39783"/>
                  <a:gd name="connsiteX38" fmla="*/ 11309 w 69470"/>
                  <a:gd name="connsiteY38" fmla="*/ 24840 h 39783"/>
                  <a:gd name="connsiteX39" fmla="*/ 11714 w 69470"/>
                  <a:gd name="connsiteY39" fmla="*/ 20599 h 39783"/>
                  <a:gd name="connsiteX40" fmla="*/ 11714 w 69470"/>
                  <a:gd name="connsiteY40" fmla="*/ 20599 h 39783"/>
                  <a:gd name="connsiteX41" fmla="*/ 12117 w 69470"/>
                  <a:gd name="connsiteY41" fmla="*/ 17166 h 39783"/>
                  <a:gd name="connsiteX42" fmla="*/ 12723 w 69470"/>
                  <a:gd name="connsiteY42" fmla="*/ 15146 h 39783"/>
                  <a:gd name="connsiteX43" fmla="*/ 13934 w 69470"/>
                  <a:gd name="connsiteY43" fmla="*/ 14136 h 39783"/>
                  <a:gd name="connsiteX44" fmla="*/ 19185 w 69470"/>
                  <a:gd name="connsiteY44" fmla="*/ 12117 h 39783"/>
                  <a:gd name="connsiteX45" fmla="*/ 27465 w 69470"/>
                  <a:gd name="connsiteY45" fmla="*/ 11309 h 39783"/>
                  <a:gd name="connsiteX46" fmla="*/ 41399 w 69470"/>
                  <a:gd name="connsiteY46" fmla="*/ 13329 h 39783"/>
                  <a:gd name="connsiteX47" fmla="*/ 53718 w 69470"/>
                  <a:gd name="connsiteY47" fmla="*/ 19185 h 39783"/>
                  <a:gd name="connsiteX48" fmla="*/ 57757 w 69470"/>
                  <a:gd name="connsiteY48" fmla="*/ 22820 h 39783"/>
                  <a:gd name="connsiteX49" fmla="*/ 58565 w 69470"/>
                  <a:gd name="connsiteY49" fmla="*/ 24234 h 39783"/>
                  <a:gd name="connsiteX50" fmla="*/ 58767 w 69470"/>
                  <a:gd name="connsiteY50" fmla="*/ 25244 h 39783"/>
                  <a:gd name="connsiteX51" fmla="*/ 58767 w 69470"/>
                  <a:gd name="connsiteY51" fmla="*/ 25244 h 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470" h="39783">
                    <a:moveTo>
                      <a:pt x="64220" y="13329"/>
                    </a:moveTo>
                    <a:cubicBezTo>
                      <a:pt x="61392" y="10501"/>
                      <a:pt x="57960" y="8280"/>
                      <a:pt x="54526" y="6462"/>
                    </a:cubicBezTo>
                    <a:cubicBezTo>
                      <a:pt x="51094" y="4645"/>
                      <a:pt x="47458" y="3231"/>
                      <a:pt x="44429" y="2423"/>
                    </a:cubicBezTo>
                    <a:cubicBezTo>
                      <a:pt x="38977" y="808"/>
                      <a:pt x="33119" y="0"/>
                      <a:pt x="27263" y="0"/>
                    </a:cubicBezTo>
                    <a:cubicBezTo>
                      <a:pt x="22416" y="0"/>
                      <a:pt x="17772" y="606"/>
                      <a:pt x="13531" y="1818"/>
                    </a:cubicBezTo>
                    <a:cubicBezTo>
                      <a:pt x="11511" y="2423"/>
                      <a:pt x="9492" y="3231"/>
                      <a:pt x="7675" y="4443"/>
                    </a:cubicBezTo>
                    <a:cubicBezTo>
                      <a:pt x="5856" y="5655"/>
                      <a:pt x="4241" y="7068"/>
                      <a:pt x="3029" y="9088"/>
                    </a:cubicBezTo>
                    <a:lnTo>
                      <a:pt x="3029" y="9088"/>
                    </a:lnTo>
                    <a:cubicBezTo>
                      <a:pt x="1817" y="11107"/>
                      <a:pt x="1414" y="12925"/>
                      <a:pt x="1010" y="14742"/>
                    </a:cubicBezTo>
                    <a:cubicBezTo>
                      <a:pt x="606" y="16560"/>
                      <a:pt x="606" y="17973"/>
                      <a:pt x="404" y="19185"/>
                    </a:cubicBezTo>
                    <a:lnTo>
                      <a:pt x="404" y="19185"/>
                    </a:lnTo>
                    <a:cubicBezTo>
                      <a:pt x="202" y="21205"/>
                      <a:pt x="0" y="22820"/>
                      <a:pt x="0" y="24638"/>
                    </a:cubicBezTo>
                    <a:cubicBezTo>
                      <a:pt x="0" y="25849"/>
                      <a:pt x="0" y="27061"/>
                      <a:pt x="404" y="28475"/>
                    </a:cubicBezTo>
                    <a:cubicBezTo>
                      <a:pt x="808" y="29888"/>
                      <a:pt x="1414" y="31302"/>
                      <a:pt x="2626" y="32312"/>
                    </a:cubicBezTo>
                    <a:cubicBezTo>
                      <a:pt x="3837" y="33523"/>
                      <a:pt x="5251" y="34533"/>
                      <a:pt x="6866" y="34937"/>
                    </a:cubicBezTo>
                    <a:cubicBezTo>
                      <a:pt x="8280" y="35341"/>
                      <a:pt x="9694" y="35543"/>
                      <a:pt x="10905" y="35543"/>
                    </a:cubicBezTo>
                    <a:cubicBezTo>
                      <a:pt x="13733" y="35543"/>
                      <a:pt x="16156" y="34937"/>
                      <a:pt x="18983" y="34533"/>
                    </a:cubicBezTo>
                    <a:cubicBezTo>
                      <a:pt x="21811" y="34129"/>
                      <a:pt x="24840" y="33725"/>
                      <a:pt x="28273" y="33725"/>
                    </a:cubicBezTo>
                    <a:cubicBezTo>
                      <a:pt x="29687" y="33725"/>
                      <a:pt x="31100" y="33725"/>
                      <a:pt x="32716" y="33927"/>
                    </a:cubicBezTo>
                    <a:cubicBezTo>
                      <a:pt x="37563" y="34533"/>
                      <a:pt x="41197" y="35745"/>
                      <a:pt x="44429" y="36957"/>
                    </a:cubicBezTo>
                    <a:cubicBezTo>
                      <a:pt x="46045" y="37562"/>
                      <a:pt x="47660" y="38168"/>
                      <a:pt x="49275" y="38774"/>
                    </a:cubicBezTo>
                    <a:cubicBezTo>
                      <a:pt x="50891" y="39380"/>
                      <a:pt x="52911" y="39784"/>
                      <a:pt x="54930" y="39784"/>
                    </a:cubicBezTo>
                    <a:cubicBezTo>
                      <a:pt x="56748" y="39784"/>
                      <a:pt x="58767" y="39380"/>
                      <a:pt x="60787" y="38572"/>
                    </a:cubicBezTo>
                    <a:cubicBezTo>
                      <a:pt x="63614" y="37159"/>
                      <a:pt x="65633" y="35139"/>
                      <a:pt x="67047" y="33120"/>
                    </a:cubicBezTo>
                    <a:cubicBezTo>
                      <a:pt x="68460" y="30898"/>
                      <a:pt x="69269" y="28677"/>
                      <a:pt x="69470" y="26253"/>
                    </a:cubicBezTo>
                    <a:lnTo>
                      <a:pt x="69470" y="26253"/>
                    </a:lnTo>
                    <a:cubicBezTo>
                      <a:pt x="69470" y="25849"/>
                      <a:pt x="69470" y="25445"/>
                      <a:pt x="69470" y="25244"/>
                    </a:cubicBezTo>
                    <a:cubicBezTo>
                      <a:pt x="69470" y="23426"/>
                      <a:pt x="69067" y="21810"/>
                      <a:pt x="68460" y="20195"/>
                    </a:cubicBezTo>
                    <a:cubicBezTo>
                      <a:pt x="67855" y="17368"/>
                      <a:pt x="66038" y="15146"/>
                      <a:pt x="64220" y="13329"/>
                    </a:cubicBezTo>
                    <a:close/>
                    <a:moveTo>
                      <a:pt x="58767" y="25244"/>
                    </a:moveTo>
                    <a:cubicBezTo>
                      <a:pt x="58767" y="25647"/>
                      <a:pt x="58565" y="26455"/>
                      <a:pt x="58162" y="27061"/>
                    </a:cubicBezTo>
                    <a:cubicBezTo>
                      <a:pt x="57757" y="27667"/>
                      <a:pt x="57152" y="28273"/>
                      <a:pt x="56343" y="28677"/>
                    </a:cubicBezTo>
                    <a:cubicBezTo>
                      <a:pt x="55940" y="28879"/>
                      <a:pt x="55738" y="28879"/>
                      <a:pt x="55334" y="28879"/>
                    </a:cubicBezTo>
                    <a:cubicBezTo>
                      <a:pt x="54930" y="28879"/>
                      <a:pt x="54123" y="28677"/>
                      <a:pt x="53113" y="28475"/>
                    </a:cubicBezTo>
                    <a:cubicBezTo>
                      <a:pt x="51497" y="27869"/>
                      <a:pt x="49074" y="26859"/>
                      <a:pt x="45843" y="25849"/>
                    </a:cubicBezTo>
                    <a:cubicBezTo>
                      <a:pt x="42813" y="24840"/>
                      <a:pt x="38775" y="23830"/>
                      <a:pt x="34129" y="23224"/>
                    </a:cubicBezTo>
                    <a:cubicBezTo>
                      <a:pt x="32110" y="23022"/>
                      <a:pt x="30292" y="23022"/>
                      <a:pt x="28475" y="23022"/>
                    </a:cubicBezTo>
                    <a:cubicBezTo>
                      <a:pt x="24234" y="23022"/>
                      <a:pt x="20599" y="23426"/>
                      <a:pt x="17570" y="24032"/>
                    </a:cubicBezTo>
                    <a:cubicBezTo>
                      <a:pt x="14743" y="24436"/>
                      <a:pt x="12521" y="24840"/>
                      <a:pt x="11309" y="24840"/>
                    </a:cubicBezTo>
                    <a:cubicBezTo>
                      <a:pt x="11309" y="24032"/>
                      <a:pt x="11511" y="22618"/>
                      <a:pt x="11714" y="20599"/>
                    </a:cubicBezTo>
                    <a:lnTo>
                      <a:pt x="11714" y="20599"/>
                    </a:lnTo>
                    <a:cubicBezTo>
                      <a:pt x="11915" y="19387"/>
                      <a:pt x="11915" y="18175"/>
                      <a:pt x="12117" y="17166"/>
                    </a:cubicBezTo>
                    <a:cubicBezTo>
                      <a:pt x="12319" y="16156"/>
                      <a:pt x="12521" y="15348"/>
                      <a:pt x="12723" y="15146"/>
                    </a:cubicBezTo>
                    <a:cubicBezTo>
                      <a:pt x="12723" y="14944"/>
                      <a:pt x="13127" y="14540"/>
                      <a:pt x="13934" y="14136"/>
                    </a:cubicBezTo>
                    <a:cubicBezTo>
                      <a:pt x="14944" y="13531"/>
                      <a:pt x="16963" y="12723"/>
                      <a:pt x="19185" y="12117"/>
                    </a:cubicBezTo>
                    <a:cubicBezTo>
                      <a:pt x="21609" y="11713"/>
                      <a:pt x="24436" y="11309"/>
                      <a:pt x="27465" y="11309"/>
                    </a:cubicBezTo>
                    <a:cubicBezTo>
                      <a:pt x="32110" y="11309"/>
                      <a:pt x="37158" y="11915"/>
                      <a:pt x="41399" y="13329"/>
                    </a:cubicBezTo>
                    <a:cubicBezTo>
                      <a:pt x="45035" y="14338"/>
                      <a:pt x="50084" y="16560"/>
                      <a:pt x="53718" y="19185"/>
                    </a:cubicBezTo>
                    <a:cubicBezTo>
                      <a:pt x="55536" y="20397"/>
                      <a:pt x="56950" y="21810"/>
                      <a:pt x="57757" y="22820"/>
                    </a:cubicBezTo>
                    <a:cubicBezTo>
                      <a:pt x="58162" y="23426"/>
                      <a:pt x="58363" y="23830"/>
                      <a:pt x="58565" y="24234"/>
                    </a:cubicBezTo>
                    <a:cubicBezTo>
                      <a:pt x="58565" y="24436"/>
                      <a:pt x="58767" y="24638"/>
                      <a:pt x="58767" y="25244"/>
                    </a:cubicBezTo>
                    <a:lnTo>
                      <a:pt x="58767" y="25244"/>
                    </a:lnTo>
                    <a:close/>
                  </a:path>
                </a:pathLst>
              </a:custGeom>
              <a:grpFill/>
              <a:ln w="2019" cap="flat">
                <a:noFill/>
                <a:prstDash val="solid"/>
                <a:miter/>
              </a:ln>
            </p:spPr>
            <p:txBody>
              <a:bodyPr rtlCol="0" anchor="ctr"/>
              <a:lstStyle/>
              <a:p>
                <a:endParaRPr lang="en-US"/>
              </a:p>
            </p:txBody>
          </p:sp>
          <p:sp>
            <p:nvSpPr>
              <p:cNvPr id="68" name="Graphic 3">
                <a:extLst>
                  <a:ext uri="{FF2B5EF4-FFF2-40B4-BE49-F238E27FC236}">
                    <a16:creationId xmlns:a16="http://schemas.microsoft.com/office/drawing/2014/main" id="{1A1288BD-A573-3E8E-41FF-27149467453B}"/>
                  </a:ext>
                </a:extLst>
              </p:cNvPr>
              <p:cNvSpPr/>
              <p:nvPr/>
            </p:nvSpPr>
            <p:spPr>
              <a:xfrm>
                <a:off x="9120380" y="2570113"/>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9" name="Graphic 3">
                <a:extLst>
                  <a:ext uri="{FF2B5EF4-FFF2-40B4-BE49-F238E27FC236}">
                    <a16:creationId xmlns:a16="http://schemas.microsoft.com/office/drawing/2014/main" id="{6629F191-DFDD-5108-F7D6-8E740112A91B}"/>
                  </a:ext>
                </a:extLst>
              </p:cNvPr>
              <p:cNvSpPr/>
              <p:nvPr/>
            </p:nvSpPr>
            <p:spPr>
              <a:xfrm>
                <a:off x="9118563" y="2539013"/>
                <a:ext cx="57555" cy="38976"/>
              </a:xfrm>
              <a:custGeom>
                <a:avLst/>
                <a:gdLst>
                  <a:gd name="connsiteX0" fmla="*/ 46448 w 57555"/>
                  <a:gd name="connsiteY0" fmla="*/ 7472 h 38976"/>
                  <a:gd name="connsiteX1" fmla="*/ 36956 w 57555"/>
                  <a:gd name="connsiteY1" fmla="*/ 2423 h 38976"/>
                  <a:gd name="connsiteX2" fmla="*/ 22618 w 57555"/>
                  <a:gd name="connsiteY2" fmla="*/ 0 h 38976"/>
                  <a:gd name="connsiteX3" fmla="*/ 11107 w 57555"/>
                  <a:gd name="connsiteY3" fmla="*/ 2019 h 38976"/>
                  <a:gd name="connsiteX4" fmla="*/ 6058 w 57555"/>
                  <a:gd name="connsiteY4" fmla="*/ 4847 h 38976"/>
                  <a:gd name="connsiteX5" fmla="*/ 2221 w 57555"/>
                  <a:gd name="connsiteY5" fmla="*/ 9492 h 38976"/>
                  <a:gd name="connsiteX6" fmla="*/ 2221 w 57555"/>
                  <a:gd name="connsiteY6" fmla="*/ 9492 h 38976"/>
                  <a:gd name="connsiteX7" fmla="*/ 2221 w 57555"/>
                  <a:gd name="connsiteY7" fmla="*/ 9492 h 38976"/>
                  <a:gd name="connsiteX8" fmla="*/ 605 w 57555"/>
                  <a:gd name="connsiteY8" fmla="*/ 14742 h 38976"/>
                  <a:gd name="connsiteX9" fmla="*/ 201 w 57555"/>
                  <a:gd name="connsiteY9" fmla="*/ 19185 h 38976"/>
                  <a:gd name="connsiteX10" fmla="*/ 0 w 57555"/>
                  <a:gd name="connsiteY10" fmla="*/ 24436 h 38976"/>
                  <a:gd name="connsiteX11" fmla="*/ 403 w 57555"/>
                  <a:gd name="connsiteY11" fmla="*/ 27869 h 38976"/>
                  <a:gd name="connsiteX12" fmla="*/ 2019 w 57555"/>
                  <a:gd name="connsiteY12" fmla="*/ 31504 h 38976"/>
                  <a:gd name="connsiteX13" fmla="*/ 5654 w 57555"/>
                  <a:gd name="connsiteY13" fmla="*/ 34331 h 38976"/>
                  <a:gd name="connsiteX14" fmla="*/ 9491 w 57555"/>
                  <a:gd name="connsiteY14" fmla="*/ 34937 h 38976"/>
                  <a:gd name="connsiteX15" fmla="*/ 12925 w 57555"/>
                  <a:gd name="connsiteY15" fmla="*/ 34533 h 38976"/>
                  <a:gd name="connsiteX16" fmla="*/ 23425 w 57555"/>
                  <a:gd name="connsiteY16" fmla="*/ 33120 h 38976"/>
                  <a:gd name="connsiteX17" fmla="*/ 26859 w 57555"/>
                  <a:gd name="connsiteY17" fmla="*/ 33321 h 38976"/>
                  <a:gd name="connsiteX18" fmla="*/ 35946 w 57555"/>
                  <a:gd name="connsiteY18" fmla="*/ 36149 h 38976"/>
                  <a:gd name="connsiteX19" fmla="*/ 39985 w 57555"/>
                  <a:gd name="connsiteY19" fmla="*/ 37966 h 38976"/>
                  <a:gd name="connsiteX20" fmla="*/ 45034 w 57555"/>
                  <a:gd name="connsiteY20" fmla="*/ 38976 h 38976"/>
                  <a:gd name="connsiteX21" fmla="*/ 50487 w 57555"/>
                  <a:gd name="connsiteY21" fmla="*/ 37562 h 38976"/>
                  <a:gd name="connsiteX22" fmla="*/ 55737 w 57555"/>
                  <a:gd name="connsiteY22" fmla="*/ 31908 h 38976"/>
                  <a:gd name="connsiteX23" fmla="*/ 57555 w 57555"/>
                  <a:gd name="connsiteY23" fmla="*/ 25446 h 38976"/>
                  <a:gd name="connsiteX24" fmla="*/ 57555 w 57555"/>
                  <a:gd name="connsiteY24" fmla="*/ 25446 h 38976"/>
                  <a:gd name="connsiteX25" fmla="*/ 57555 w 57555"/>
                  <a:gd name="connsiteY25" fmla="*/ 24436 h 38976"/>
                  <a:gd name="connsiteX26" fmla="*/ 55132 w 57555"/>
                  <a:gd name="connsiteY26" fmla="*/ 15954 h 38976"/>
                  <a:gd name="connsiteX27" fmla="*/ 46448 w 57555"/>
                  <a:gd name="connsiteY27" fmla="*/ 7472 h 38976"/>
                  <a:gd name="connsiteX28" fmla="*/ 47054 w 57555"/>
                  <a:gd name="connsiteY28" fmla="*/ 24840 h 38976"/>
                  <a:gd name="connsiteX29" fmla="*/ 46448 w 57555"/>
                  <a:gd name="connsiteY29" fmla="*/ 27061 h 38976"/>
                  <a:gd name="connsiteX30" fmla="*/ 45034 w 57555"/>
                  <a:gd name="connsiteY30" fmla="*/ 28677 h 38976"/>
                  <a:gd name="connsiteX31" fmla="*/ 44832 w 57555"/>
                  <a:gd name="connsiteY31" fmla="*/ 28677 h 38976"/>
                  <a:gd name="connsiteX32" fmla="*/ 44832 w 57555"/>
                  <a:gd name="connsiteY32" fmla="*/ 28677 h 38976"/>
                  <a:gd name="connsiteX33" fmla="*/ 43419 w 57555"/>
                  <a:gd name="connsiteY33" fmla="*/ 28273 h 38976"/>
                  <a:gd name="connsiteX34" fmla="*/ 37562 w 57555"/>
                  <a:gd name="connsiteY34" fmla="*/ 25647 h 38976"/>
                  <a:gd name="connsiteX35" fmla="*/ 27868 w 57555"/>
                  <a:gd name="connsiteY35" fmla="*/ 23022 h 38976"/>
                  <a:gd name="connsiteX36" fmla="*/ 23022 w 57555"/>
                  <a:gd name="connsiteY36" fmla="*/ 22618 h 38976"/>
                  <a:gd name="connsiteX37" fmla="*/ 13934 w 57555"/>
                  <a:gd name="connsiteY37" fmla="*/ 23628 h 38976"/>
                  <a:gd name="connsiteX38" fmla="*/ 10905 w 57555"/>
                  <a:gd name="connsiteY38" fmla="*/ 24234 h 38976"/>
                  <a:gd name="connsiteX39" fmla="*/ 10097 w 57555"/>
                  <a:gd name="connsiteY39" fmla="*/ 24436 h 38976"/>
                  <a:gd name="connsiteX40" fmla="*/ 10097 w 57555"/>
                  <a:gd name="connsiteY40" fmla="*/ 24234 h 38976"/>
                  <a:gd name="connsiteX41" fmla="*/ 10299 w 57555"/>
                  <a:gd name="connsiteY41" fmla="*/ 19791 h 38976"/>
                  <a:gd name="connsiteX42" fmla="*/ 10703 w 57555"/>
                  <a:gd name="connsiteY42" fmla="*/ 16156 h 38976"/>
                  <a:gd name="connsiteX43" fmla="*/ 11308 w 57555"/>
                  <a:gd name="connsiteY43" fmla="*/ 13934 h 38976"/>
                  <a:gd name="connsiteX44" fmla="*/ 11308 w 57555"/>
                  <a:gd name="connsiteY44" fmla="*/ 13934 h 38976"/>
                  <a:gd name="connsiteX45" fmla="*/ 12318 w 57555"/>
                  <a:gd name="connsiteY45" fmla="*/ 12925 h 38976"/>
                  <a:gd name="connsiteX46" fmla="*/ 16156 w 57555"/>
                  <a:gd name="connsiteY46" fmla="*/ 11107 h 38976"/>
                  <a:gd name="connsiteX47" fmla="*/ 22415 w 57555"/>
                  <a:gd name="connsiteY47" fmla="*/ 10299 h 38976"/>
                  <a:gd name="connsiteX48" fmla="*/ 33119 w 57555"/>
                  <a:gd name="connsiteY48" fmla="*/ 12117 h 38976"/>
                  <a:gd name="connsiteX49" fmla="*/ 42610 w 57555"/>
                  <a:gd name="connsiteY49" fmla="*/ 17771 h 38976"/>
                  <a:gd name="connsiteX50" fmla="*/ 45842 w 57555"/>
                  <a:gd name="connsiteY50" fmla="*/ 21407 h 38976"/>
                  <a:gd name="connsiteX51" fmla="*/ 46851 w 57555"/>
                  <a:gd name="connsiteY51" fmla="*/ 24436 h 38976"/>
                  <a:gd name="connsiteX52" fmla="*/ 47054 w 57555"/>
                  <a:gd name="connsiteY52" fmla="*/ 24840 h 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555" h="38976">
                    <a:moveTo>
                      <a:pt x="46448" y="7472"/>
                    </a:moveTo>
                    <a:cubicBezTo>
                      <a:pt x="43217" y="5251"/>
                      <a:pt x="39783" y="3635"/>
                      <a:pt x="36956" y="2423"/>
                    </a:cubicBezTo>
                    <a:cubicBezTo>
                      <a:pt x="32312" y="808"/>
                      <a:pt x="27464" y="0"/>
                      <a:pt x="22618" y="0"/>
                    </a:cubicBezTo>
                    <a:cubicBezTo>
                      <a:pt x="18579" y="0"/>
                      <a:pt x="14540" y="606"/>
                      <a:pt x="11107" y="2019"/>
                    </a:cubicBezTo>
                    <a:cubicBezTo>
                      <a:pt x="9289" y="2625"/>
                      <a:pt x="7674" y="3635"/>
                      <a:pt x="6058" y="4847"/>
                    </a:cubicBezTo>
                    <a:cubicBezTo>
                      <a:pt x="4644" y="6058"/>
                      <a:pt x="3230" y="7472"/>
                      <a:pt x="2221" y="9492"/>
                    </a:cubicBezTo>
                    <a:cubicBezTo>
                      <a:pt x="2221" y="9492"/>
                      <a:pt x="2221" y="9492"/>
                      <a:pt x="2221" y="9492"/>
                    </a:cubicBezTo>
                    <a:lnTo>
                      <a:pt x="2221" y="9492"/>
                    </a:lnTo>
                    <a:cubicBezTo>
                      <a:pt x="1413" y="11309"/>
                      <a:pt x="1010" y="13127"/>
                      <a:pt x="605" y="14742"/>
                    </a:cubicBezTo>
                    <a:cubicBezTo>
                      <a:pt x="403" y="16358"/>
                      <a:pt x="201" y="17973"/>
                      <a:pt x="201" y="19185"/>
                    </a:cubicBezTo>
                    <a:cubicBezTo>
                      <a:pt x="0" y="21205"/>
                      <a:pt x="0" y="22820"/>
                      <a:pt x="0" y="24436"/>
                    </a:cubicBezTo>
                    <a:cubicBezTo>
                      <a:pt x="0" y="25446"/>
                      <a:pt x="0" y="26657"/>
                      <a:pt x="403" y="27869"/>
                    </a:cubicBezTo>
                    <a:cubicBezTo>
                      <a:pt x="605" y="29081"/>
                      <a:pt x="1211" y="30292"/>
                      <a:pt x="2019" y="31504"/>
                    </a:cubicBezTo>
                    <a:cubicBezTo>
                      <a:pt x="2827" y="32716"/>
                      <a:pt x="4240" y="33725"/>
                      <a:pt x="5654" y="34331"/>
                    </a:cubicBezTo>
                    <a:cubicBezTo>
                      <a:pt x="7068" y="34937"/>
                      <a:pt x="8279" y="34937"/>
                      <a:pt x="9491" y="34937"/>
                    </a:cubicBezTo>
                    <a:cubicBezTo>
                      <a:pt x="10703" y="34937"/>
                      <a:pt x="11915" y="34735"/>
                      <a:pt x="12925" y="34533"/>
                    </a:cubicBezTo>
                    <a:cubicBezTo>
                      <a:pt x="16156" y="33927"/>
                      <a:pt x="19386" y="33120"/>
                      <a:pt x="23425" y="33120"/>
                    </a:cubicBezTo>
                    <a:cubicBezTo>
                      <a:pt x="24435" y="33120"/>
                      <a:pt x="25647" y="33120"/>
                      <a:pt x="26859" y="33321"/>
                    </a:cubicBezTo>
                    <a:cubicBezTo>
                      <a:pt x="30493" y="33725"/>
                      <a:pt x="33322" y="34937"/>
                      <a:pt x="35946" y="36149"/>
                    </a:cubicBezTo>
                    <a:cubicBezTo>
                      <a:pt x="37360" y="36755"/>
                      <a:pt x="38571" y="37360"/>
                      <a:pt x="39985" y="37966"/>
                    </a:cubicBezTo>
                    <a:cubicBezTo>
                      <a:pt x="41399" y="38572"/>
                      <a:pt x="43015" y="38976"/>
                      <a:pt x="45034" y="38976"/>
                    </a:cubicBezTo>
                    <a:cubicBezTo>
                      <a:pt x="46851" y="38976"/>
                      <a:pt x="48669" y="38370"/>
                      <a:pt x="50487" y="37562"/>
                    </a:cubicBezTo>
                    <a:cubicBezTo>
                      <a:pt x="52910" y="36149"/>
                      <a:pt x="54526" y="34129"/>
                      <a:pt x="55737" y="31908"/>
                    </a:cubicBezTo>
                    <a:cubicBezTo>
                      <a:pt x="56747" y="29888"/>
                      <a:pt x="57353" y="27667"/>
                      <a:pt x="57555" y="25446"/>
                    </a:cubicBezTo>
                    <a:lnTo>
                      <a:pt x="57555" y="25446"/>
                    </a:lnTo>
                    <a:cubicBezTo>
                      <a:pt x="57555" y="25042"/>
                      <a:pt x="57555" y="24840"/>
                      <a:pt x="57555" y="24436"/>
                    </a:cubicBezTo>
                    <a:cubicBezTo>
                      <a:pt x="57555" y="21205"/>
                      <a:pt x="56546" y="18377"/>
                      <a:pt x="55132" y="15954"/>
                    </a:cubicBezTo>
                    <a:cubicBezTo>
                      <a:pt x="52708" y="12521"/>
                      <a:pt x="49679" y="9694"/>
                      <a:pt x="46448" y="7472"/>
                    </a:cubicBezTo>
                    <a:close/>
                    <a:moveTo>
                      <a:pt x="47054" y="24840"/>
                    </a:moveTo>
                    <a:cubicBezTo>
                      <a:pt x="47054" y="25446"/>
                      <a:pt x="46851" y="26455"/>
                      <a:pt x="46448" y="27061"/>
                    </a:cubicBezTo>
                    <a:cubicBezTo>
                      <a:pt x="46044" y="27869"/>
                      <a:pt x="45640" y="28273"/>
                      <a:pt x="45034" y="28677"/>
                    </a:cubicBezTo>
                    <a:lnTo>
                      <a:pt x="44832" y="28677"/>
                    </a:lnTo>
                    <a:lnTo>
                      <a:pt x="44832" y="28677"/>
                    </a:lnTo>
                    <a:cubicBezTo>
                      <a:pt x="44832" y="28677"/>
                      <a:pt x="44429" y="28677"/>
                      <a:pt x="43419" y="28273"/>
                    </a:cubicBezTo>
                    <a:cubicBezTo>
                      <a:pt x="42207" y="27869"/>
                      <a:pt x="40188" y="26657"/>
                      <a:pt x="37562" y="25647"/>
                    </a:cubicBezTo>
                    <a:cubicBezTo>
                      <a:pt x="34937" y="24638"/>
                      <a:pt x="31705" y="23426"/>
                      <a:pt x="27868" y="23022"/>
                    </a:cubicBezTo>
                    <a:cubicBezTo>
                      <a:pt x="26253" y="22820"/>
                      <a:pt x="24637" y="22618"/>
                      <a:pt x="23022" y="22618"/>
                    </a:cubicBezTo>
                    <a:cubicBezTo>
                      <a:pt x="19386" y="22618"/>
                      <a:pt x="16357" y="23022"/>
                      <a:pt x="13934" y="23628"/>
                    </a:cubicBezTo>
                    <a:cubicBezTo>
                      <a:pt x="12722" y="23830"/>
                      <a:pt x="11713" y="24032"/>
                      <a:pt x="10905" y="24234"/>
                    </a:cubicBezTo>
                    <a:cubicBezTo>
                      <a:pt x="10501" y="24234"/>
                      <a:pt x="10299" y="24234"/>
                      <a:pt x="10097" y="24436"/>
                    </a:cubicBezTo>
                    <a:cubicBezTo>
                      <a:pt x="10097" y="24436"/>
                      <a:pt x="10097" y="24436"/>
                      <a:pt x="10097" y="24234"/>
                    </a:cubicBezTo>
                    <a:cubicBezTo>
                      <a:pt x="10097" y="23224"/>
                      <a:pt x="10299" y="21810"/>
                      <a:pt x="10299" y="19791"/>
                    </a:cubicBezTo>
                    <a:cubicBezTo>
                      <a:pt x="10299" y="18579"/>
                      <a:pt x="10501" y="17368"/>
                      <a:pt x="10703" y="16156"/>
                    </a:cubicBezTo>
                    <a:cubicBezTo>
                      <a:pt x="10905" y="15146"/>
                      <a:pt x="11107" y="14136"/>
                      <a:pt x="11308" y="13934"/>
                    </a:cubicBezTo>
                    <a:lnTo>
                      <a:pt x="11308" y="13934"/>
                    </a:lnTo>
                    <a:cubicBezTo>
                      <a:pt x="11510" y="13732"/>
                      <a:pt x="11713" y="13329"/>
                      <a:pt x="12318" y="12925"/>
                    </a:cubicBezTo>
                    <a:cubicBezTo>
                      <a:pt x="13127" y="12319"/>
                      <a:pt x="14338" y="11713"/>
                      <a:pt x="16156" y="11107"/>
                    </a:cubicBezTo>
                    <a:cubicBezTo>
                      <a:pt x="17973" y="10703"/>
                      <a:pt x="19993" y="10299"/>
                      <a:pt x="22415" y="10299"/>
                    </a:cubicBezTo>
                    <a:cubicBezTo>
                      <a:pt x="26051" y="10299"/>
                      <a:pt x="29888" y="10905"/>
                      <a:pt x="33119" y="12117"/>
                    </a:cubicBezTo>
                    <a:cubicBezTo>
                      <a:pt x="35946" y="13127"/>
                      <a:pt x="39783" y="15348"/>
                      <a:pt x="42610" y="17771"/>
                    </a:cubicBezTo>
                    <a:cubicBezTo>
                      <a:pt x="44024" y="18983"/>
                      <a:pt x="45236" y="20195"/>
                      <a:pt x="45842" y="21407"/>
                    </a:cubicBezTo>
                    <a:cubicBezTo>
                      <a:pt x="46649" y="22618"/>
                      <a:pt x="46851" y="23628"/>
                      <a:pt x="46851" y="24436"/>
                    </a:cubicBezTo>
                    <a:lnTo>
                      <a:pt x="47054" y="24840"/>
                    </a:lnTo>
                    <a:close/>
                  </a:path>
                </a:pathLst>
              </a:custGeom>
              <a:grpFill/>
              <a:ln w="2019" cap="flat">
                <a:noFill/>
                <a:prstDash val="solid"/>
                <a:miter/>
              </a:ln>
            </p:spPr>
            <p:txBody>
              <a:bodyPr rtlCol="0" anchor="ctr"/>
              <a:lstStyle/>
              <a:p>
                <a:endParaRPr lang="en-US"/>
              </a:p>
            </p:txBody>
          </p:sp>
          <p:sp>
            <p:nvSpPr>
              <p:cNvPr id="70" name="Graphic 3">
                <a:extLst>
                  <a:ext uri="{FF2B5EF4-FFF2-40B4-BE49-F238E27FC236}">
                    <a16:creationId xmlns:a16="http://schemas.microsoft.com/office/drawing/2014/main" id="{8BB0D8B3-DA4E-1F2F-838E-7DF0C8C633C5}"/>
                  </a:ext>
                </a:extLst>
              </p:cNvPr>
              <p:cNvSpPr/>
              <p:nvPr/>
            </p:nvSpPr>
            <p:spPr>
              <a:xfrm>
                <a:off x="9119371" y="2578191"/>
                <a:ext cx="38370" cy="29686"/>
              </a:xfrm>
              <a:custGeom>
                <a:avLst/>
                <a:gdLst>
                  <a:gd name="connsiteX0" fmla="*/ 31100 w 38370"/>
                  <a:gd name="connsiteY0" fmla="*/ 5453 h 29686"/>
                  <a:gd name="connsiteX1" fmla="*/ 24839 w 38370"/>
                  <a:gd name="connsiteY1" fmla="*/ 1817 h 29686"/>
                  <a:gd name="connsiteX2" fmla="*/ 15348 w 38370"/>
                  <a:gd name="connsiteY2" fmla="*/ 0 h 29686"/>
                  <a:gd name="connsiteX3" fmla="*/ 7472 w 38370"/>
                  <a:gd name="connsiteY3" fmla="*/ 1414 h 29686"/>
                  <a:gd name="connsiteX4" fmla="*/ 4039 w 38370"/>
                  <a:gd name="connsiteY4" fmla="*/ 3635 h 29686"/>
                  <a:gd name="connsiteX5" fmla="*/ 1413 w 38370"/>
                  <a:gd name="connsiteY5" fmla="*/ 7270 h 29686"/>
                  <a:gd name="connsiteX6" fmla="*/ 1413 w 38370"/>
                  <a:gd name="connsiteY6" fmla="*/ 7270 h 29686"/>
                  <a:gd name="connsiteX7" fmla="*/ 403 w 38370"/>
                  <a:gd name="connsiteY7" fmla="*/ 11107 h 29686"/>
                  <a:gd name="connsiteX8" fmla="*/ 202 w 38370"/>
                  <a:gd name="connsiteY8" fmla="*/ 14338 h 29686"/>
                  <a:gd name="connsiteX9" fmla="*/ 202 w 38370"/>
                  <a:gd name="connsiteY9" fmla="*/ 14338 h 29686"/>
                  <a:gd name="connsiteX10" fmla="*/ 0 w 38370"/>
                  <a:gd name="connsiteY10" fmla="*/ 18175 h 29686"/>
                  <a:gd name="connsiteX11" fmla="*/ 202 w 38370"/>
                  <a:gd name="connsiteY11" fmla="*/ 20599 h 29686"/>
                  <a:gd name="connsiteX12" fmla="*/ 1212 w 38370"/>
                  <a:gd name="connsiteY12" fmla="*/ 23426 h 29686"/>
                  <a:gd name="connsiteX13" fmla="*/ 4039 w 38370"/>
                  <a:gd name="connsiteY13" fmla="*/ 25849 h 29686"/>
                  <a:gd name="connsiteX14" fmla="*/ 7068 w 38370"/>
                  <a:gd name="connsiteY14" fmla="*/ 26455 h 29686"/>
                  <a:gd name="connsiteX15" fmla="*/ 9491 w 38370"/>
                  <a:gd name="connsiteY15" fmla="*/ 26253 h 29686"/>
                  <a:gd name="connsiteX16" fmla="*/ 15752 w 38370"/>
                  <a:gd name="connsiteY16" fmla="*/ 25244 h 29686"/>
                  <a:gd name="connsiteX17" fmla="*/ 17569 w 38370"/>
                  <a:gd name="connsiteY17" fmla="*/ 25445 h 29686"/>
                  <a:gd name="connsiteX18" fmla="*/ 22820 w 38370"/>
                  <a:gd name="connsiteY18" fmla="*/ 27263 h 29686"/>
                  <a:gd name="connsiteX19" fmla="*/ 25446 w 38370"/>
                  <a:gd name="connsiteY19" fmla="*/ 28677 h 29686"/>
                  <a:gd name="connsiteX20" fmla="*/ 29283 w 38370"/>
                  <a:gd name="connsiteY20" fmla="*/ 29686 h 29686"/>
                  <a:gd name="connsiteX21" fmla="*/ 33524 w 38370"/>
                  <a:gd name="connsiteY21" fmla="*/ 28475 h 29686"/>
                  <a:gd name="connsiteX22" fmla="*/ 37158 w 38370"/>
                  <a:gd name="connsiteY22" fmla="*/ 24032 h 29686"/>
                  <a:gd name="connsiteX23" fmla="*/ 38370 w 38370"/>
                  <a:gd name="connsiteY23" fmla="*/ 19387 h 29686"/>
                  <a:gd name="connsiteX24" fmla="*/ 38370 w 38370"/>
                  <a:gd name="connsiteY24" fmla="*/ 19387 h 29686"/>
                  <a:gd name="connsiteX25" fmla="*/ 38370 w 38370"/>
                  <a:gd name="connsiteY25" fmla="*/ 18579 h 29686"/>
                  <a:gd name="connsiteX26" fmla="*/ 36754 w 38370"/>
                  <a:gd name="connsiteY26" fmla="*/ 12319 h 29686"/>
                  <a:gd name="connsiteX27" fmla="*/ 31100 w 38370"/>
                  <a:gd name="connsiteY27" fmla="*/ 5453 h 29686"/>
                  <a:gd name="connsiteX28" fmla="*/ 29283 w 38370"/>
                  <a:gd name="connsiteY28" fmla="*/ 18377 h 29686"/>
                  <a:gd name="connsiteX29" fmla="*/ 28878 w 38370"/>
                  <a:gd name="connsiteY29" fmla="*/ 19791 h 29686"/>
                  <a:gd name="connsiteX30" fmla="*/ 28878 w 38370"/>
                  <a:gd name="connsiteY30" fmla="*/ 19993 h 29686"/>
                  <a:gd name="connsiteX31" fmla="*/ 28676 w 38370"/>
                  <a:gd name="connsiteY31" fmla="*/ 19791 h 29686"/>
                  <a:gd name="connsiteX32" fmla="*/ 19185 w 38370"/>
                  <a:gd name="connsiteY32" fmla="*/ 16156 h 29686"/>
                  <a:gd name="connsiteX33" fmla="*/ 15954 w 38370"/>
                  <a:gd name="connsiteY33" fmla="*/ 15954 h 29686"/>
                  <a:gd name="connsiteX34" fmla="*/ 9895 w 38370"/>
                  <a:gd name="connsiteY34" fmla="*/ 16762 h 29686"/>
                  <a:gd name="connsiteX35" fmla="*/ 9088 w 38370"/>
                  <a:gd name="connsiteY35" fmla="*/ 16964 h 29686"/>
                  <a:gd name="connsiteX36" fmla="*/ 9290 w 38370"/>
                  <a:gd name="connsiteY36" fmla="*/ 14944 h 29686"/>
                  <a:gd name="connsiteX37" fmla="*/ 9290 w 38370"/>
                  <a:gd name="connsiteY37" fmla="*/ 14944 h 29686"/>
                  <a:gd name="connsiteX38" fmla="*/ 9491 w 38370"/>
                  <a:gd name="connsiteY38" fmla="*/ 12521 h 29686"/>
                  <a:gd name="connsiteX39" fmla="*/ 9895 w 38370"/>
                  <a:gd name="connsiteY39" fmla="*/ 11107 h 29686"/>
                  <a:gd name="connsiteX40" fmla="*/ 10300 w 38370"/>
                  <a:gd name="connsiteY40" fmla="*/ 10703 h 29686"/>
                  <a:gd name="connsiteX41" fmla="*/ 12117 w 38370"/>
                  <a:gd name="connsiteY41" fmla="*/ 9694 h 29686"/>
                  <a:gd name="connsiteX42" fmla="*/ 15549 w 38370"/>
                  <a:gd name="connsiteY42" fmla="*/ 9290 h 29686"/>
                  <a:gd name="connsiteX43" fmla="*/ 21608 w 38370"/>
                  <a:gd name="connsiteY43" fmla="*/ 10501 h 29686"/>
                  <a:gd name="connsiteX44" fmla="*/ 27263 w 38370"/>
                  <a:gd name="connsiteY44" fmla="*/ 14136 h 29686"/>
                  <a:gd name="connsiteX45" fmla="*/ 29080 w 38370"/>
                  <a:gd name="connsiteY45" fmla="*/ 16560 h 29686"/>
                  <a:gd name="connsiteX46" fmla="*/ 29283 w 38370"/>
                  <a:gd name="connsiteY46" fmla="*/ 18377 h 29686"/>
                  <a:gd name="connsiteX47" fmla="*/ 29283 w 38370"/>
                  <a:gd name="connsiteY47" fmla="*/ 18377 h 2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370" h="29686">
                    <a:moveTo>
                      <a:pt x="31100" y="5453"/>
                    </a:moveTo>
                    <a:cubicBezTo>
                      <a:pt x="28878" y="3837"/>
                      <a:pt x="26859" y="2625"/>
                      <a:pt x="24839" y="1817"/>
                    </a:cubicBezTo>
                    <a:cubicBezTo>
                      <a:pt x="21810" y="606"/>
                      <a:pt x="18378" y="0"/>
                      <a:pt x="15348" y="0"/>
                    </a:cubicBezTo>
                    <a:cubicBezTo>
                      <a:pt x="12520" y="0"/>
                      <a:pt x="9895" y="404"/>
                      <a:pt x="7472" y="1414"/>
                    </a:cubicBezTo>
                    <a:cubicBezTo>
                      <a:pt x="6261" y="2019"/>
                      <a:pt x="5049" y="2625"/>
                      <a:pt x="4039" y="3635"/>
                    </a:cubicBezTo>
                    <a:cubicBezTo>
                      <a:pt x="3029" y="4645"/>
                      <a:pt x="2019" y="5856"/>
                      <a:pt x="1413" y="7270"/>
                    </a:cubicBezTo>
                    <a:lnTo>
                      <a:pt x="1413" y="7270"/>
                    </a:lnTo>
                    <a:cubicBezTo>
                      <a:pt x="808" y="8684"/>
                      <a:pt x="605" y="9895"/>
                      <a:pt x="403" y="11107"/>
                    </a:cubicBezTo>
                    <a:cubicBezTo>
                      <a:pt x="202" y="12319"/>
                      <a:pt x="202" y="13329"/>
                      <a:pt x="202" y="14338"/>
                    </a:cubicBezTo>
                    <a:lnTo>
                      <a:pt x="202" y="14338"/>
                    </a:lnTo>
                    <a:cubicBezTo>
                      <a:pt x="202" y="15752"/>
                      <a:pt x="0" y="16964"/>
                      <a:pt x="0" y="18175"/>
                    </a:cubicBezTo>
                    <a:cubicBezTo>
                      <a:pt x="0" y="18983"/>
                      <a:pt x="0" y="19791"/>
                      <a:pt x="202" y="20599"/>
                    </a:cubicBezTo>
                    <a:cubicBezTo>
                      <a:pt x="403" y="21406"/>
                      <a:pt x="808" y="22416"/>
                      <a:pt x="1212" y="23426"/>
                    </a:cubicBezTo>
                    <a:cubicBezTo>
                      <a:pt x="1817" y="24436"/>
                      <a:pt x="2827" y="25445"/>
                      <a:pt x="4039" y="25849"/>
                    </a:cubicBezTo>
                    <a:cubicBezTo>
                      <a:pt x="5251" y="26455"/>
                      <a:pt x="6261" y="26455"/>
                      <a:pt x="7068" y="26455"/>
                    </a:cubicBezTo>
                    <a:cubicBezTo>
                      <a:pt x="8078" y="26455"/>
                      <a:pt x="8886" y="26253"/>
                      <a:pt x="9491" y="26253"/>
                    </a:cubicBezTo>
                    <a:cubicBezTo>
                      <a:pt x="11713" y="25849"/>
                      <a:pt x="13530" y="25244"/>
                      <a:pt x="15752" y="25244"/>
                    </a:cubicBezTo>
                    <a:cubicBezTo>
                      <a:pt x="16358" y="25244"/>
                      <a:pt x="16963" y="25244"/>
                      <a:pt x="17569" y="25445"/>
                    </a:cubicBezTo>
                    <a:cubicBezTo>
                      <a:pt x="19588" y="25849"/>
                      <a:pt x="21205" y="26455"/>
                      <a:pt x="22820" y="27263"/>
                    </a:cubicBezTo>
                    <a:cubicBezTo>
                      <a:pt x="23627" y="27667"/>
                      <a:pt x="24436" y="28071"/>
                      <a:pt x="25446" y="28677"/>
                    </a:cubicBezTo>
                    <a:cubicBezTo>
                      <a:pt x="26455" y="29081"/>
                      <a:pt x="27666" y="29484"/>
                      <a:pt x="29283" y="29686"/>
                    </a:cubicBezTo>
                    <a:cubicBezTo>
                      <a:pt x="30696" y="29686"/>
                      <a:pt x="32312" y="29283"/>
                      <a:pt x="33524" y="28475"/>
                    </a:cubicBezTo>
                    <a:cubicBezTo>
                      <a:pt x="35341" y="27263"/>
                      <a:pt x="36553" y="25647"/>
                      <a:pt x="37158" y="24032"/>
                    </a:cubicBezTo>
                    <a:cubicBezTo>
                      <a:pt x="37966" y="22416"/>
                      <a:pt x="38168" y="20801"/>
                      <a:pt x="38370" y="19387"/>
                    </a:cubicBezTo>
                    <a:lnTo>
                      <a:pt x="38370" y="19387"/>
                    </a:lnTo>
                    <a:cubicBezTo>
                      <a:pt x="38370" y="19185"/>
                      <a:pt x="38370" y="18983"/>
                      <a:pt x="38370" y="18579"/>
                    </a:cubicBezTo>
                    <a:cubicBezTo>
                      <a:pt x="38370" y="16358"/>
                      <a:pt x="37764" y="14136"/>
                      <a:pt x="36754" y="12319"/>
                    </a:cubicBezTo>
                    <a:cubicBezTo>
                      <a:pt x="35341" y="9290"/>
                      <a:pt x="33322" y="7270"/>
                      <a:pt x="31100" y="5453"/>
                    </a:cubicBezTo>
                    <a:close/>
                    <a:moveTo>
                      <a:pt x="29283" y="18377"/>
                    </a:moveTo>
                    <a:cubicBezTo>
                      <a:pt x="29283" y="18781"/>
                      <a:pt x="29080" y="19387"/>
                      <a:pt x="28878" y="19791"/>
                    </a:cubicBezTo>
                    <a:cubicBezTo>
                      <a:pt x="28878" y="19791"/>
                      <a:pt x="28878" y="19791"/>
                      <a:pt x="28878" y="19993"/>
                    </a:cubicBezTo>
                    <a:cubicBezTo>
                      <a:pt x="28878" y="19993"/>
                      <a:pt x="28676" y="19993"/>
                      <a:pt x="28676" y="19791"/>
                    </a:cubicBezTo>
                    <a:cubicBezTo>
                      <a:pt x="27061" y="18983"/>
                      <a:pt x="23830" y="16762"/>
                      <a:pt x="19185" y="16156"/>
                    </a:cubicBezTo>
                    <a:cubicBezTo>
                      <a:pt x="17973" y="15954"/>
                      <a:pt x="16963" y="15954"/>
                      <a:pt x="15954" y="15954"/>
                    </a:cubicBezTo>
                    <a:cubicBezTo>
                      <a:pt x="13530" y="15954"/>
                      <a:pt x="11510" y="16358"/>
                      <a:pt x="9895" y="16762"/>
                    </a:cubicBezTo>
                    <a:cubicBezTo>
                      <a:pt x="9693" y="16762"/>
                      <a:pt x="9290" y="16964"/>
                      <a:pt x="9088" y="16964"/>
                    </a:cubicBezTo>
                    <a:cubicBezTo>
                      <a:pt x="9088" y="16358"/>
                      <a:pt x="9088" y="15752"/>
                      <a:pt x="9290" y="14944"/>
                    </a:cubicBezTo>
                    <a:lnTo>
                      <a:pt x="9290" y="14944"/>
                    </a:lnTo>
                    <a:cubicBezTo>
                      <a:pt x="9290" y="14136"/>
                      <a:pt x="9491" y="13127"/>
                      <a:pt x="9491" y="12521"/>
                    </a:cubicBezTo>
                    <a:cubicBezTo>
                      <a:pt x="9491" y="11713"/>
                      <a:pt x="9693" y="11107"/>
                      <a:pt x="9895" y="11107"/>
                    </a:cubicBezTo>
                    <a:cubicBezTo>
                      <a:pt x="9895" y="11107"/>
                      <a:pt x="10097" y="10905"/>
                      <a:pt x="10300" y="10703"/>
                    </a:cubicBezTo>
                    <a:cubicBezTo>
                      <a:pt x="10501" y="10501"/>
                      <a:pt x="11309" y="10097"/>
                      <a:pt x="12117" y="9694"/>
                    </a:cubicBezTo>
                    <a:cubicBezTo>
                      <a:pt x="13127" y="9492"/>
                      <a:pt x="14339" y="9290"/>
                      <a:pt x="15549" y="9290"/>
                    </a:cubicBezTo>
                    <a:cubicBezTo>
                      <a:pt x="17569" y="9290"/>
                      <a:pt x="19791" y="9694"/>
                      <a:pt x="21608" y="10501"/>
                    </a:cubicBezTo>
                    <a:cubicBezTo>
                      <a:pt x="23224" y="11107"/>
                      <a:pt x="25647" y="12521"/>
                      <a:pt x="27263" y="14136"/>
                    </a:cubicBezTo>
                    <a:cubicBezTo>
                      <a:pt x="28071" y="14944"/>
                      <a:pt x="28676" y="15752"/>
                      <a:pt x="29080" y="16560"/>
                    </a:cubicBezTo>
                    <a:cubicBezTo>
                      <a:pt x="29080" y="16964"/>
                      <a:pt x="29283" y="17570"/>
                      <a:pt x="29283" y="18377"/>
                    </a:cubicBezTo>
                    <a:lnTo>
                      <a:pt x="29283" y="18377"/>
                    </a:lnTo>
                    <a:close/>
                  </a:path>
                </a:pathLst>
              </a:custGeom>
              <a:grpFill/>
              <a:ln w="2019" cap="flat">
                <a:noFill/>
                <a:prstDash val="solid"/>
                <a:miter/>
              </a:ln>
            </p:spPr>
            <p:txBody>
              <a:bodyPr rtlCol="0" anchor="ctr"/>
              <a:lstStyle/>
              <a:p>
                <a:endParaRPr lang="en-US"/>
              </a:p>
            </p:txBody>
          </p:sp>
          <p:sp>
            <p:nvSpPr>
              <p:cNvPr id="71" name="Graphic 3">
                <a:extLst>
                  <a:ext uri="{FF2B5EF4-FFF2-40B4-BE49-F238E27FC236}">
                    <a16:creationId xmlns:a16="http://schemas.microsoft.com/office/drawing/2014/main" id="{B8D61C9D-051C-C5AF-9A2D-2AABC5DB6620}"/>
                  </a:ext>
                </a:extLst>
              </p:cNvPr>
              <p:cNvSpPr/>
              <p:nvPr/>
            </p:nvSpPr>
            <p:spPr>
              <a:xfrm>
                <a:off x="9120784" y="2493776"/>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72" name="Graphic 3">
                <a:extLst>
                  <a:ext uri="{FF2B5EF4-FFF2-40B4-BE49-F238E27FC236}">
                    <a16:creationId xmlns:a16="http://schemas.microsoft.com/office/drawing/2014/main" id="{CC82033A-B311-670F-3867-136007146E9B}"/>
                  </a:ext>
                </a:extLst>
              </p:cNvPr>
              <p:cNvSpPr/>
              <p:nvPr/>
            </p:nvSpPr>
            <p:spPr>
              <a:xfrm>
                <a:off x="9117956" y="2461666"/>
                <a:ext cx="69470" cy="39783"/>
              </a:xfrm>
              <a:custGeom>
                <a:avLst/>
                <a:gdLst>
                  <a:gd name="connsiteX0" fmla="*/ 44429 w 69470"/>
                  <a:gd name="connsiteY0" fmla="*/ 2423 h 39783"/>
                  <a:gd name="connsiteX1" fmla="*/ 27263 w 69470"/>
                  <a:gd name="connsiteY1" fmla="*/ 0 h 39783"/>
                  <a:gd name="connsiteX2" fmla="*/ 13531 w 69470"/>
                  <a:gd name="connsiteY2" fmla="*/ 1818 h 39783"/>
                  <a:gd name="connsiteX3" fmla="*/ 7675 w 69470"/>
                  <a:gd name="connsiteY3" fmla="*/ 4443 h 39783"/>
                  <a:gd name="connsiteX4" fmla="*/ 3029 w 69470"/>
                  <a:gd name="connsiteY4" fmla="*/ 9088 h 39783"/>
                  <a:gd name="connsiteX5" fmla="*/ 3029 w 69470"/>
                  <a:gd name="connsiteY5" fmla="*/ 9088 h 39783"/>
                  <a:gd name="connsiteX6" fmla="*/ 1010 w 69470"/>
                  <a:gd name="connsiteY6" fmla="*/ 14742 h 39783"/>
                  <a:gd name="connsiteX7" fmla="*/ 404 w 69470"/>
                  <a:gd name="connsiteY7" fmla="*/ 19185 h 39783"/>
                  <a:gd name="connsiteX8" fmla="*/ 404 w 69470"/>
                  <a:gd name="connsiteY8" fmla="*/ 19185 h 39783"/>
                  <a:gd name="connsiteX9" fmla="*/ 0 w 69470"/>
                  <a:gd name="connsiteY9" fmla="*/ 24638 h 39783"/>
                  <a:gd name="connsiteX10" fmla="*/ 404 w 69470"/>
                  <a:gd name="connsiteY10" fmla="*/ 28475 h 39783"/>
                  <a:gd name="connsiteX11" fmla="*/ 2626 w 69470"/>
                  <a:gd name="connsiteY11" fmla="*/ 32312 h 39783"/>
                  <a:gd name="connsiteX12" fmla="*/ 6866 w 69470"/>
                  <a:gd name="connsiteY12" fmla="*/ 34937 h 39783"/>
                  <a:gd name="connsiteX13" fmla="*/ 10905 w 69470"/>
                  <a:gd name="connsiteY13" fmla="*/ 35543 h 39783"/>
                  <a:gd name="connsiteX14" fmla="*/ 18983 w 69470"/>
                  <a:gd name="connsiteY14" fmla="*/ 34533 h 39783"/>
                  <a:gd name="connsiteX15" fmla="*/ 28273 w 69470"/>
                  <a:gd name="connsiteY15" fmla="*/ 33725 h 39783"/>
                  <a:gd name="connsiteX16" fmla="*/ 32716 w 69470"/>
                  <a:gd name="connsiteY16" fmla="*/ 33927 h 39783"/>
                  <a:gd name="connsiteX17" fmla="*/ 44429 w 69470"/>
                  <a:gd name="connsiteY17" fmla="*/ 36957 h 39783"/>
                  <a:gd name="connsiteX18" fmla="*/ 49275 w 69470"/>
                  <a:gd name="connsiteY18" fmla="*/ 38774 h 39783"/>
                  <a:gd name="connsiteX19" fmla="*/ 54930 w 69470"/>
                  <a:gd name="connsiteY19" fmla="*/ 39784 h 39783"/>
                  <a:gd name="connsiteX20" fmla="*/ 60787 w 69470"/>
                  <a:gd name="connsiteY20" fmla="*/ 38572 h 39783"/>
                  <a:gd name="connsiteX21" fmla="*/ 67047 w 69470"/>
                  <a:gd name="connsiteY21" fmla="*/ 33120 h 39783"/>
                  <a:gd name="connsiteX22" fmla="*/ 69470 w 69470"/>
                  <a:gd name="connsiteY22" fmla="*/ 26253 h 39783"/>
                  <a:gd name="connsiteX23" fmla="*/ 69470 w 69470"/>
                  <a:gd name="connsiteY23" fmla="*/ 26253 h 39783"/>
                  <a:gd name="connsiteX24" fmla="*/ 69470 w 69470"/>
                  <a:gd name="connsiteY24" fmla="*/ 25244 h 39783"/>
                  <a:gd name="connsiteX25" fmla="*/ 68460 w 69470"/>
                  <a:gd name="connsiteY25" fmla="*/ 20195 h 39783"/>
                  <a:gd name="connsiteX26" fmla="*/ 63816 w 69470"/>
                  <a:gd name="connsiteY26" fmla="*/ 13531 h 39783"/>
                  <a:gd name="connsiteX27" fmla="*/ 54123 w 69470"/>
                  <a:gd name="connsiteY27" fmla="*/ 6664 h 39783"/>
                  <a:gd name="connsiteX28" fmla="*/ 44429 w 69470"/>
                  <a:gd name="connsiteY28" fmla="*/ 2423 h 39783"/>
                  <a:gd name="connsiteX29" fmla="*/ 57555 w 69470"/>
                  <a:gd name="connsiteY29" fmla="*/ 22416 h 39783"/>
                  <a:gd name="connsiteX30" fmla="*/ 58363 w 69470"/>
                  <a:gd name="connsiteY30" fmla="*/ 23830 h 39783"/>
                  <a:gd name="connsiteX31" fmla="*/ 58565 w 69470"/>
                  <a:gd name="connsiteY31" fmla="*/ 24840 h 39783"/>
                  <a:gd name="connsiteX32" fmla="*/ 58565 w 69470"/>
                  <a:gd name="connsiteY32" fmla="*/ 25042 h 39783"/>
                  <a:gd name="connsiteX33" fmla="*/ 57960 w 69470"/>
                  <a:gd name="connsiteY33" fmla="*/ 26859 h 39783"/>
                  <a:gd name="connsiteX34" fmla="*/ 56142 w 69470"/>
                  <a:gd name="connsiteY34" fmla="*/ 28475 h 39783"/>
                  <a:gd name="connsiteX35" fmla="*/ 55133 w 69470"/>
                  <a:gd name="connsiteY35" fmla="*/ 28677 h 39783"/>
                  <a:gd name="connsiteX36" fmla="*/ 52911 w 69470"/>
                  <a:gd name="connsiteY36" fmla="*/ 28273 h 39783"/>
                  <a:gd name="connsiteX37" fmla="*/ 45641 w 69470"/>
                  <a:gd name="connsiteY37" fmla="*/ 25647 h 39783"/>
                  <a:gd name="connsiteX38" fmla="*/ 33928 w 69470"/>
                  <a:gd name="connsiteY38" fmla="*/ 23022 h 39783"/>
                  <a:gd name="connsiteX39" fmla="*/ 28273 w 69470"/>
                  <a:gd name="connsiteY39" fmla="*/ 22820 h 39783"/>
                  <a:gd name="connsiteX40" fmla="*/ 17368 w 69470"/>
                  <a:gd name="connsiteY40" fmla="*/ 23830 h 39783"/>
                  <a:gd name="connsiteX41" fmla="*/ 11107 w 69470"/>
                  <a:gd name="connsiteY41" fmla="*/ 24638 h 39783"/>
                  <a:gd name="connsiteX42" fmla="*/ 11511 w 69470"/>
                  <a:gd name="connsiteY42" fmla="*/ 20397 h 39783"/>
                  <a:gd name="connsiteX43" fmla="*/ 11511 w 69470"/>
                  <a:gd name="connsiteY43" fmla="*/ 20397 h 39783"/>
                  <a:gd name="connsiteX44" fmla="*/ 11915 w 69470"/>
                  <a:gd name="connsiteY44" fmla="*/ 16964 h 39783"/>
                  <a:gd name="connsiteX45" fmla="*/ 12521 w 69470"/>
                  <a:gd name="connsiteY45" fmla="*/ 14944 h 39783"/>
                  <a:gd name="connsiteX46" fmla="*/ 13733 w 69470"/>
                  <a:gd name="connsiteY46" fmla="*/ 13934 h 39783"/>
                  <a:gd name="connsiteX47" fmla="*/ 18983 w 69470"/>
                  <a:gd name="connsiteY47" fmla="*/ 11915 h 39783"/>
                  <a:gd name="connsiteX48" fmla="*/ 27263 w 69470"/>
                  <a:gd name="connsiteY48" fmla="*/ 11107 h 39783"/>
                  <a:gd name="connsiteX49" fmla="*/ 41197 w 69470"/>
                  <a:gd name="connsiteY49" fmla="*/ 13127 h 39783"/>
                  <a:gd name="connsiteX50" fmla="*/ 53516 w 69470"/>
                  <a:gd name="connsiteY50" fmla="*/ 18983 h 39783"/>
                  <a:gd name="connsiteX51" fmla="*/ 57555 w 69470"/>
                  <a:gd name="connsiteY51" fmla="*/ 22416 h 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470" h="39783">
                    <a:moveTo>
                      <a:pt x="44429" y="2423"/>
                    </a:moveTo>
                    <a:cubicBezTo>
                      <a:pt x="38977" y="808"/>
                      <a:pt x="33119" y="0"/>
                      <a:pt x="27263" y="0"/>
                    </a:cubicBezTo>
                    <a:cubicBezTo>
                      <a:pt x="22416" y="0"/>
                      <a:pt x="17772" y="606"/>
                      <a:pt x="13531" y="1818"/>
                    </a:cubicBezTo>
                    <a:cubicBezTo>
                      <a:pt x="11511" y="2423"/>
                      <a:pt x="9492" y="3231"/>
                      <a:pt x="7675" y="4443"/>
                    </a:cubicBezTo>
                    <a:cubicBezTo>
                      <a:pt x="5856" y="5655"/>
                      <a:pt x="4241" y="7068"/>
                      <a:pt x="3029" y="9088"/>
                    </a:cubicBezTo>
                    <a:lnTo>
                      <a:pt x="3029" y="9088"/>
                    </a:lnTo>
                    <a:cubicBezTo>
                      <a:pt x="1817" y="11107"/>
                      <a:pt x="1414" y="12925"/>
                      <a:pt x="1010" y="14742"/>
                    </a:cubicBezTo>
                    <a:cubicBezTo>
                      <a:pt x="606" y="16560"/>
                      <a:pt x="606" y="17973"/>
                      <a:pt x="404" y="19185"/>
                    </a:cubicBezTo>
                    <a:lnTo>
                      <a:pt x="404" y="19185"/>
                    </a:lnTo>
                    <a:cubicBezTo>
                      <a:pt x="202" y="21205"/>
                      <a:pt x="0" y="22820"/>
                      <a:pt x="0" y="24638"/>
                    </a:cubicBezTo>
                    <a:cubicBezTo>
                      <a:pt x="0" y="25849"/>
                      <a:pt x="0" y="27061"/>
                      <a:pt x="404" y="28475"/>
                    </a:cubicBezTo>
                    <a:cubicBezTo>
                      <a:pt x="808" y="29888"/>
                      <a:pt x="1414" y="31302"/>
                      <a:pt x="2626" y="32312"/>
                    </a:cubicBezTo>
                    <a:cubicBezTo>
                      <a:pt x="3837" y="33523"/>
                      <a:pt x="5251" y="34533"/>
                      <a:pt x="6866" y="34937"/>
                    </a:cubicBezTo>
                    <a:cubicBezTo>
                      <a:pt x="8280" y="35341"/>
                      <a:pt x="9694" y="35543"/>
                      <a:pt x="10905" y="35543"/>
                    </a:cubicBezTo>
                    <a:cubicBezTo>
                      <a:pt x="13733" y="35543"/>
                      <a:pt x="16156" y="34937"/>
                      <a:pt x="18983" y="34533"/>
                    </a:cubicBezTo>
                    <a:cubicBezTo>
                      <a:pt x="21811" y="34129"/>
                      <a:pt x="24840" y="33725"/>
                      <a:pt x="28273" y="33725"/>
                    </a:cubicBezTo>
                    <a:cubicBezTo>
                      <a:pt x="29687" y="33725"/>
                      <a:pt x="31100" y="33725"/>
                      <a:pt x="32716" y="33927"/>
                    </a:cubicBezTo>
                    <a:cubicBezTo>
                      <a:pt x="37563" y="34533"/>
                      <a:pt x="41197" y="35745"/>
                      <a:pt x="44429" y="36957"/>
                    </a:cubicBezTo>
                    <a:cubicBezTo>
                      <a:pt x="46045" y="37562"/>
                      <a:pt x="47660" y="38168"/>
                      <a:pt x="49275" y="38774"/>
                    </a:cubicBezTo>
                    <a:cubicBezTo>
                      <a:pt x="50891" y="39380"/>
                      <a:pt x="52911" y="39784"/>
                      <a:pt x="54930" y="39784"/>
                    </a:cubicBezTo>
                    <a:cubicBezTo>
                      <a:pt x="56748" y="39784"/>
                      <a:pt x="58767" y="39380"/>
                      <a:pt x="60787" y="38572"/>
                    </a:cubicBezTo>
                    <a:cubicBezTo>
                      <a:pt x="63614" y="37159"/>
                      <a:pt x="65633" y="35139"/>
                      <a:pt x="67047" y="33120"/>
                    </a:cubicBezTo>
                    <a:cubicBezTo>
                      <a:pt x="68460" y="30898"/>
                      <a:pt x="69269" y="28677"/>
                      <a:pt x="69470" y="26253"/>
                    </a:cubicBezTo>
                    <a:lnTo>
                      <a:pt x="69470" y="26253"/>
                    </a:lnTo>
                    <a:cubicBezTo>
                      <a:pt x="69470" y="25849"/>
                      <a:pt x="69470" y="25446"/>
                      <a:pt x="69470" y="25244"/>
                    </a:cubicBezTo>
                    <a:cubicBezTo>
                      <a:pt x="69470" y="23426"/>
                      <a:pt x="69067" y="21810"/>
                      <a:pt x="68460" y="20195"/>
                    </a:cubicBezTo>
                    <a:cubicBezTo>
                      <a:pt x="67451" y="17570"/>
                      <a:pt x="65835" y="15348"/>
                      <a:pt x="63816" y="13531"/>
                    </a:cubicBezTo>
                    <a:cubicBezTo>
                      <a:pt x="60989" y="10703"/>
                      <a:pt x="57555" y="8482"/>
                      <a:pt x="54123" y="6664"/>
                    </a:cubicBezTo>
                    <a:cubicBezTo>
                      <a:pt x="51094" y="4645"/>
                      <a:pt x="47458" y="3231"/>
                      <a:pt x="44429" y="2423"/>
                    </a:cubicBezTo>
                    <a:close/>
                    <a:moveTo>
                      <a:pt x="57555" y="22416"/>
                    </a:moveTo>
                    <a:cubicBezTo>
                      <a:pt x="57960" y="23022"/>
                      <a:pt x="58162" y="23426"/>
                      <a:pt x="58363" y="23830"/>
                    </a:cubicBezTo>
                    <a:cubicBezTo>
                      <a:pt x="58565" y="24234"/>
                      <a:pt x="58565" y="24436"/>
                      <a:pt x="58565" y="24840"/>
                    </a:cubicBezTo>
                    <a:lnTo>
                      <a:pt x="58565" y="25042"/>
                    </a:lnTo>
                    <a:cubicBezTo>
                      <a:pt x="58565" y="25446"/>
                      <a:pt x="58363" y="26253"/>
                      <a:pt x="57960" y="26859"/>
                    </a:cubicBezTo>
                    <a:cubicBezTo>
                      <a:pt x="57555" y="27465"/>
                      <a:pt x="56950" y="28071"/>
                      <a:pt x="56142" y="28475"/>
                    </a:cubicBezTo>
                    <a:cubicBezTo>
                      <a:pt x="55738" y="28677"/>
                      <a:pt x="55536" y="28677"/>
                      <a:pt x="55133" y="28677"/>
                    </a:cubicBezTo>
                    <a:cubicBezTo>
                      <a:pt x="54728" y="28677"/>
                      <a:pt x="53921" y="28475"/>
                      <a:pt x="52911" y="28273"/>
                    </a:cubicBezTo>
                    <a:cubicBezTo>
                      <a:pt x="51295" y="27667"/>
                      <a:pt x="48872" y="26657"/>
                      <a:pt x="45641" y="25647"/>
                    </a:cubicBezTo>
                    <a:cubicBezTo>
                      <a:pt x="42611" y="24638"/>
                      <a:pt x="38572" y="23628"/>
                      <a:pt x="33928" y="23022"/>
                    </a:cubicBezTo>
                    <a:cubicBezTo>
                      <a:pt x="31908" y="22820"/>
                      <a:pt x="30090" y="22820"/>
                      <a:pt x="28273" y="22820"/>
                    </a:cubicBezTo>
                    <a:cubicBezTo>
                      <a:pt x="24032" y="22820"/>
                      <a:pt x="20397" y="23224"/>
                      <a:pt x="17368" y="23830"/>
                    </a:cubicBezTo>
                    <a:cubicBezTo>
                      <a:pt x="14541" y="24234"/>
                      <a:pt x="12319" y="24638"/>
                      <a:pt x="11107" y="24638"/>
                    </a:cubicBezTo>
                    <a:cubicBezTo>
                      <a:pt x="11107" y="23830"/>
                      <a:pt x="11309" y="22416"/>
                      <a:pt x="11511" y="20397"/>
                    </a:cubicBezTo>
                    <a:lnTo>
                      <a:pt x="11511" y="20397"/>
                    </a:lnTo>
                    <a:cubicBezTo>
                      <a:pt x="11714" y="19185"/>
                      <a:pt x="11714" y="17973"/>
                      <a:pt x="11915" y="16964"/>
                    </a:cubicBezTo>
                    <a:cubicBezTo>
                      <a:pt x="12117" y="15954"/>
                      <a:pt x="12319" y="15146"/>
                      <a:pt x="12521" y="14944"/>
                    </a:cubicBezTo>
                    <a:cubicBezTo>
                      <a:pt x="12521" y="14742"/>
                      <a:pt x="12925" y="14338"/>
                      <a:pt x="13733" y="13934"/>
                    </a:cubicBezTo>
                    <a:cubicBezTo>
                      <a:pt x="14743" y="13329"/>
                      <a:pt x="16762" y="12521"/>
                      <a:pt x="18983" y="11915"/>
                    </a:cubicBezTo>
                    <a:cubicBezTo>
                      <a:pt x="21407" y="11511"/>
                      <a:pt x="24234" y="11107"/>
                      <a:pt x="27263" y="11107"/>
                    </a:cubicBezTo>
                    <a:cubicBezTo>
                      <a:pt x="31908" y="11107"/>
                      <a:pt x="36957" y="11713"/>
                      <a:pt x="41197" y="13127"/>
                    </a:cubicBezTo>
                    <a:cubicBezTo>
                      <a:pt x="44833" y="14136"/>
                      <a:pt x="49882" y="16358"/>
                      <a:pt x="53516" y="18983"/>
                    </a:cubicBezTo>
                    <a:cubicBezTo>
                      <a:pt x="55334" y="19993"/>
                      <a:pt x="56748" y="21205"/>
                      <a:pt x="57555" y="22416"/>
                    </a:cubicBezTo>
                    <a:close/>
                  </a:path>
                </a:pathLst>
              </a:custGeom>
              <a:grpFill/>
              <a:ln w="2019" cap="flat">
                <a:noFill/>
                <a:prstDash val="solid"/>
                <a:miter/>
              </a:ln>
            </p:spPr>
            <p:txBody>
              <a:bodyPr rtlCol="0" anchor="ctr"/>
              <a:lstStyle/>
              <a:p>
                <a:endParaRPr lang="en-US"/>
              </a:p>
            </p:txBody>
          </p:sp>
        </p:grpSp>
      </p:grpSp>
      <p:pic>
        <p:nvPicPr>
          <p:cNvPr id="4" name="Picture 3" descr="A blue and green logo&#10;&#10;Description automatically generated">
            <a:extLst>
              <a:ext uri="{FF2B5EF4-FFF2-40B4-BE49-F238E27FC236}">
                <a16:creationId xmlns:a16="http://schemas.microsoft.com/office/drawing/2014/main" id="{A544CC00-F520-BF5C-35C6-59F62575C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5" name="Subtitle 2">
            <a:extLst>
              <a:ext uri="{FF2B5EF4-FFF2-40B4-BE49-F238E27FC236}">
                <a16:creationId xmlns:a16="http://schemas.microsoft.com/office/drawing/2014/main" id="{3560B15B-2A20-F31D-BBDB-27F581349BE0}"/>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241844024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oc noir CAF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aphic 3">
            <a:extLst>
              <a:ext uri="{FF2B5EF4-FFF2-40B4-BE49-F238E27FC236}">
                <a16:creationId xmlns:a16="http://schemas.microsoft.com/office/drawing/2014/main" id="{D0B442A3-956C-BD8F-41A4-52BB55917CB8}"/>
              </a:ext>
            </a:extLst>
          </p:cNvPr>
          <p:cNvGrpSpPr/>
          <p:nvPr userDrawn="1"/>
        </p:nvGrpSpPr>
        <p:grpSpPr>
          <a:xfrm>
            <a:off x="1283855" y="6000952"/>
            <a:ext cx="602698" cy="539897"/>
            <a:chOff x="9630047" y="2184391"/>
            <a:chExt cx="486948" cy="436208"/>
          </a:xfrm>
          <a:solidFill>
            <a:schemeClr val="bg1"/>
          </a:solidFill>
        </p:grpSpPr>
        <p:sp>
          <p:nvSpPr>
            <p:cNvPr id="5" name="Graphic 3">
              <a:extLst>
                <a:ext uri="{FF2B5EF4-FFF2-40B4-BE49-F238E27FC236}">
                  <a16:creationId xmlns:a16="http://schemas.microsoft.com/office/drawing/2014/main" id="{D6DA6E08-A68F-9DD7-22A5-585FD801593C}"/>
                </a:ext>
              </a:extLst>
            </p:cNvPr>
            <p:cNvSpPr/>
            <p:nvPr/>
          </p:nvSpPr>
          <p:spPr>
            <a:xfrm>
              <a:off x="9630047" y="2583593"/>
              <a:ext cx="33423" cy="36855"/>
            </a:xfrm>
            <a:custGeom>
              <a:avLst/>
              <a:gdLst>
                <a:gd name="connsiteX0" fmla="*/ 32363 w 33423"/>
                <a:gd name="connsiteY0" fmla="*/ 16812 h 36855"/>
                <a:gd name="connsiteX1" fmla="*/ 22871 w 33423"/>
                <a:gd name="connsiteY1" fmla="*/ 12571 h 36855"/>
                <a:gd name="connsiteX2" fmla="*/ 22063 w 33423"/>
                <a:gd name="connsiteY2" fmla="*/ 11561 h 36855"/>
                <a:gd name="connsiteX3" fmla="*/ 18226 w 33423"/>
                <a:gd name="connsiteY3" fmla="*/ 1060 h 36855"/>
                <a:gd name="connsiteX4" fmla="*/ 15197 w 33423"/>
                <a:gd name="connsiteY4" fmla="*/ 1060 h 36855"/>
                <a:gd name="connsiteX5" fmla="*/ 11360 w 33423"/>
                <a:gd name="connsiteY5" fmla="*/ 11561 h 36855"/>
                <a:gd name="connsiteX6" fmla="*/ 10552 w 33423"/>
                <a:gd name="connsiteY6" fmla="*/ 12571 h 36855"/>
                <a:gd name="connsiteX7" fmla="*/ 1061 w 33423"/>
                <a:gd name="connsiteY7" fmla="*/ 16812 h 36855"/>
                <a:gd name="connsiteX8" fmla="*/ 1061 w 33423"/>
                <a:gd name="connsiteY8" fmla="*/ 20043 h 36855"/>
                <a:gd name="connsiteX9" fmla="*/ 10552 w 33423"/>
                <a:gd name="connsiteY9" fmla="*/ 24284 h 36855"/>
                <a:gd name="connsiteX10" fmla="*/ 11360 w 33423"/>
                <a:gd name="connsiteY10" fmla="*/ 25294 h 36855"/>
                <a:gd name="connsiteX11" fmla="*/ 15197 w 33423"/>
                <a:gd name="connsiteY11" fmla="*/ 35795 h 36855"/>
                <a:gd name="connsiteX12" fmla="*/ 18226 w 33423"/>
                <a:gd name="connsiteY12" fmla="*/ 35795 h 36855"/>
                <a:gd name="connsiteX13" fmla="*/ 22063 w 33423"/>
                <a:gd name="connsiteY13" fmla="*/ 25294 h 36855"/>
                <a:gd name="connsiteX14" fmla="*/ 22871 w 33423"/>
                <a:gd name="connsiteY14" fmla="*/ 24284 h 36855"/>
                <a:gd name="connsiteX15" fmla="*/ 32363 w 33423"/>
                <a:gd name="connsiteY15" fmla="*/ 20043 h 36855"/>
                <a:gd name="connsiteX16" fmla="*/ 32363 w 33423"/>
                <a:gd name="connsiteY16" fmla="*/ 16812 h 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3" h="36855">
                  <a:moveTo>
                    <a:pt x="32363" y="16812"/>
                  </a:moveTo>
                  <a:lnTo>
                    <a:pt x="22871" y="12571"/>
                  </a:lnTo>
                  <a:cubicBezTo>
                    <a:pt x="22467" y="12369"/>
                    <a:pt x="22063" y="11965"/>
                    <a:pt x="22063" y="11561"/>
                  </a:cubicBezTo>
                  <a:lnTo>
                    <a:pt x="18226" y="1060"/>
                  </a:lnTo>
                  <a:cubicBezTo>
                    <a:pt x="17621" y="-353"/>
                    <a:pt x="15802" y="-353"/>
                    <a:pt x="15197" y="1060"/>
                  </a:cubicBezTo>
                  <a:lnTo>
                    <a:pt x="11360" y="11561"/>
                  </a:lnTo>
                  <a:cubicBezTo>
                    <a:pt x="11158" y="11965"/>
                    <a:pt x="10956" y="12369"/>
                    <a:pt x="10552" y="12571"/>
                  </a:cubicBezTo>
                  <a:lnTo>
                    <a:pt x="1061" y="16812"/>
                  </a:lnTo>
                  <a:cubicBezTo>
                    <a:pt x="-354" y="17418"/>
                    <a:pt x="-354" y="19438"/>
                    <a:pt x="1061" y="20043"/>
                  </a:cubicBezTo>
                  <a:lnTo>
                    <a:pt x="10552" y="24284"/>
                  </a:lnTo>
                  <a:cubicBezTo>
                    <a:pt x="10956" y="24486"/>
                    <a:pt x="11360" y="24890"/>
                    <a:pt x="11360" y="25294"/>
                  </a:cubicBezTo>
                  <a:lnTo>
                    <a:pt x="15197" y="35795"/>
                  </a:lnTo>
                  <a:cubicBezTo>
                    <a:pt x="15802" y="37209"/>
                    <a:pt x="17621" y="37209"/>
                    <a:pt x="18226" y="35795"/>
                  </a:cubicBezTo>
                  <a:lnTo>
                    <a:pt x="22063" y="25294"/>
                  </a:lnTo>
                  <a:cubicBezTo>
                    <a:pt x="22265" y="24890"/>
                    <a:pt x="22467" y="24486"/>
                    <a:pt x="22871" y="24284"/>
                  </a:cubicBezTo>
                  <a:lnTo>
                    <a:pt x="32363" y="20043"/>
                  </a:lnTo>
                  <a:cubicBezTo>
                    <a:pt x="33777" y="19438"/>
                    <a:pt x="33777" y="17418"/>
                    <a:pt x="32363" y="16812"/>
                  </a:cubicBezTo>
                  <a:close/>
                </a:path>
              </a:pathLst>
            </a:custGeom>
            <a:grpFill/>
            <a:ln w="2019"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A0A94DF1-943D-65C7-3E94-23556CE7341F}"/>
                </a:ext>
              </a:extLst>
            </p:cNvPr>
            <p:cNvGrpSpPr/>
            <p:nvPr/>
          </p:nvGrpSpPr>
          <p:grpSpPr>
            <a:xfrm>
              <a:off x="9952256" y="2193575"/>
              <a:ext cx="66092" cy="75331"/>
              <a:chOff x="9952256" y="2193575"/>
              <a:chExt cx="66092" cy="75331"/>
            </a:xfrm>
            <a:grpFill/>
          </p:grpSpPr>
          <p:sp>
            <p:nvSpPr>
              <p:cNvPr id="13" name="Graphic 3">
                <a:extLst>
                  <a:ext uri="{FF2B5EF4-FFF2-40B4-BE49-F238E27FC236}">
                    <a16:creationId xmlns:a16="http://schemas.microsoft.com/office/drawing/2014/main" id="{DBDB9448-1DCB-FE1F-E561-FD9CFEB58952}"/>
                  </a:ext>
                </a:extLst>
              </p:cNvPr>
              <p:cNvSpPr/>
              <p:nvPr/>
            </p:nvSpPr>
            <p:spPr>
              <a:xfrm>
                <a:off x="9952256" y="2219429"/>
                <a:ext cx="44126" cy="49477"/>
              </a:xfrm>
              <a:custGeom>
                <a:avLst/>
                <a:gdLst>
                  <a:gd name="connsiteX0" fmla="*/ 1364 w 44126"/>
                  <a:gd name="connsiteY0" fmla="*/ 26960 h 49477"/>
                  <a:gd name="connsiteX1" fmla="*/ 13884 w 44126"/>
                  <a:gd name="connsiteY1" fmla="*/ 32615 h 49477"/>
                  <a:gd name="connsiteX2" fmla="*/ 15096 w 44126"/>
                  <a:gd name="connsiteY2" fmla="*/ 34028 h 49477"/>
                  <a:gd name="connsiteX3" fmla="*/ 20145 w 44126"/>
                  <a:gd name="connsiteY3" fmla="*/ 47963 h 49477"/>
                  <a:gd name="connsiteX4" fmla="*/ 23981 w 44126"/>
                  <a:gd name="connsiteY4" fmla="*/ 47963 h 49477"/>
                  <a:gd name="connsiteX5" fmla="*/ 29030 w 44126"/>
                  <a:gd name="connsiteY5" fmla="*/ 34028 h 49477"/>
                  <a:gd name="connsiteX6" fmla="*/ 30242 w 44126"/>
                  <a:gd name="connsiteY6" fmla="*/ 32615 h 49477"/>
                  <a:gd name="connsiteX7" fmla="*/ 42763 w 44126"/>
                  <a:gd name="connsiteY7" fmla="*/ 26960 h 49477"/>
                  <a:gd name="connsiteX8" fmla="*/ 42763 w 44126"/>
                  <a:gd name="connsiteY8" fmla="*/ 22517 h 49477"/>
                  <a:gd name="connsiteX9" fmla="*/ 30242 w 44126"/>
                  <a:gd name="connsiteY9" fmla="*/ 16863 h 49477"/>
                  <a:gd name="connsiteX10" fmla="*/ 29030 w 44126"/>
                  <a:gd name="connsiteY10" fmla="*/ 15449 h 49477"/>
                  <a:gd name="connsiteX11" fmla="*/ 23981 w 44126"/>
                  <a:gd name="connsiteY11" fmla="*/ 1515 h 49477"/>
                  <a:gd name="connsiteX12" fmla="*/ 20145 w 44126"/>
                  <a:gd name="connsiteY12" fmla="*/ 1515 h 49477"/>
                  <a:gd name="connsiteX13" fmla="*/ 15096 w 44126"/>
                  <a:gd name="connsiteY13" fmla="*/ 15449 h 49477"/>
                  <a:gd name="connsiteX14" fmla="*/ 13884 w 44126"/>
                  <a:gd name="connsiteY14" fmla="*/ 16863 h 49477"/>
                  <a:gd name="connsiteX15" fmla="*/ 1364 w 44126"/>
                  <a:gd name="connsiteY15" fmla="*/ 22517 h 49477"/>
                  <a:gd name="connsiteX16" fmla="*/ 1364 w 44126"/>
                  <a:gd name="connsiteY16" fmla="*/ 26960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26" h="49477">
                    <a:moveTo>
                      <a:pt x="1364" y="26960"/>
                    </a:moveTo>
                    <a:lnTo>
                      <a:pt x="13884" y="32615"/>
                    </a:lnTo>
                    <a:cubicBezTo>
                      <a:pt x="14490" y="32817"/>
                      <a:pt x="14894" y="33423"/>
                      <a:pt x="15096" y="34028"/>
                    </a:cubicBezTo>
                    <a:lnTo>
                      <a:pt x="20145" y="47963"/>
                    </a:lnTo>
                    <a:cubicBezTo>
                      <a:pt x="20750" y="49982"/>
                      <a:pt x="23376" y="49982"/>
                      <a:pt x="23981" y="47963"/>
                    </a:cubicBezTo>
                    <a:lnTo>
                      <a:pt x="29030" y="34028"/>
                    </a:lnTo>
                    <a:cubicBezTo>
                      <a:pt x="29232" y="33423"/>
                      <a:pt x="29637" y="33019"/>
                      <a:pt x="30242" y="32615"/>
                    </a:cubicBezTo>
                    <a:lnTo>
                      <a:pt x="42763" y="26960"/>
                    </a:lnTo>
                    <a:cubicBezTo>
                      <a:pt x="44581" y="26152"/>
                      <a:pt x="44581" y="23325"/>
                      <a:pt x="42763" y="22517"/>
                    </a:cubicBezTo>
                    <a:lnTo>
                      <a:pt x="30242" y="16863"/>
                    </a:lnTo>
                    <a:cubicBezTo>
                      <a:pt x="29637" y="16661"/>
                      <a:pt x="29232" y="16055"/>
                      <a:pt x="29030" y="15449"/>
                    </a:cubicBezTo>
                    <a:lnTo>
                      <a:pt x="23981" y="1515"/>
                    </a:lnTo>
                    <a:cubicBezTo>
                      <a:pt x="23376" y="-505"/>
                      <a:pt x="20750" y="-505"/>
                      <a:pt x="20145" y="1515"/>
                    </a:cubicBezTo>
                    <a:lnTo>
                      <a:pt x="15096" y="15449"/>
                    </a:lnTo>
                    <a:cubicBezTo>
                      <a:pt x="14894" y="16055"/>
                      <a:pt x="14490" y="16459"/>
                      <a:pt x="13884" y="16863"/>
                    </a:cubicBezTo>
                    <a:lnTo>
                      <a:pt x="1364" y="22517"/>
                    </a:lnTo>
                    <a:cubicBezTo>
                      <a:pt x="-455" y="23325"/>
                      <a:pt x="-455" y="26152"/>
                      <a:pt x="1364" y="26960"/>
                    </a:cubicBezTo>
                    <a:close/>
                  </a:path>
                </a:pathLst>
              </a:custGeom>
              <a:grpFill/>
              <a:ln w="2019" cap="flat">
                <a:noFill/>
                <a:prstDash val="solid"/>
                <a:miter/>
              </a:ln>
            </p:spPr>
            <p:txBody>
              <a:bodyPr rtlCol="0" anchor="ctr"/>
              <a:lstStyle/>
              <a:p>
                <a:endParaRPr lang="en-US"/>
              </a:p>
            </p:txBody>
          </p:sp>
          <p:sp>
            <p:nvSpPr>
              <p:cNvPr id="14" name="Graphic 3">
                <a:extLst>
                  <a:ext uri="{FF2B5EF4-FFF2-40B4-BE49-F238E27FC236}">
                    <a16:creationId xmlns:a16="http://schemas.microsoft.com/office/drawing/2014/main" id="{7518EE51-3CF8-14A6-EF11-FED1FBAB0A10}"/>
                  </a:ext>
                </a:extLst>
              </p:cNvPr>
              <p:cNvSpPr/>
              <p:nvPr/>
            </p:nvSpPr>
            <p:spPr>
              <a:xfrm>
                <a:off x="9998548" y="2193575"/>
                <a:ext cx="19800" cy="19912"/>
              </a:xfrm>
              <a:custGeom>
                <a:avLst/>
                <a:gdLst>
                  <a:gd name="connsiteX0" fmla="*/ 13637 w 19800"/>
                  <a:gd name="connsiteY0" fmla="*/ 19089 h 19912"/>
                  <a:gd name="connsiteX1" fmla="*/ 19089 w 19800"/>
                  <a:gd name="connsiteY1" fmla="*/ 6164 h 19912"/>
                  <a:gd name="connsiteX2" fmla="*/ 6164 w 19800"/>
                  <a:gd name="connsiteY2" fmla="*/ 711 h 19912"/>
                  <a:gd name="connsiteX3" fmla="*/ 711 w 19800"/>
                  <a:gd name="connsiteY3" fmla="*/ 13636 h 19912"/>
                  <a:gd name="connsiteX4" fmla="*/ 13637 w 19800"/>
                  <a:gd name="connsiteY4" fmla="*/ 19089 h 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0" h="19912">
                    <a:moveTo>
                      <a:pt x="13637" y="19089"/>
                    </a:moveTo>
                    <a:cubicBezTo>
                      <a:pt x="18686" y="17069"/>
                      <a:pt x="21108" y="11213"/>
                      <a:pt x="19089" y="6164"/>
                    </a:cubicBezTo>
                    <a:cubicBezTo>
                      <a:pt x="17069" y="1115"/>
                      <a:pt x="11213" y="-1308"/>
                      <a:pt x="6164" y="711"/>
                    </a:cubicBezTo>
                    <a:cubicBezTo>
                      <a:pt x="1116" y="2731"/>
                      <a:pt x="-1308" y="8587"/>
                      <a:pt x="711" y="13636"/>
                    </a:cubicBezTo>
                    <a:cubicBezTo>
                      <a:pt x="2731" y="18887"/>
                      <a:pt x="8588" y="21310"/>
                      <a:pt x="13637" y="19089"/>
                    </a:cubicBezTo>
                    <a:close/>
                  </a:path>
                </a:pathLst>
              </a:custGeom>
              <a:grpFill/>
              <a:ln w="2019" cap="flat">
                <a:noFill/>
                <a:prstDash val="solid"/>
                <a:miter/>
              </a:ln>
            </p:spPr>
            <p:txBody>
              <a:bodyPr rtlCol="0" anchor="ctr"/>
              <a:lstStyle/>
              <a:p>
                <a:endParaRPr lang="en-US"/>
              </a:p>
            </p:txBody>
          </p:sp>
        </p:grpSp>
        <p:grpSp>
          <p:nvGrpSpPr>
            <p:cNvPr id="7" name="Graphic 3">
              <a:extLst>
                <a:ext uri="{FF2B5EF4-FFF2-40B4-BE49-F238E27FC236}">
                  <a16:creationId xmlns:a16="http://schemas.microsoft.com/office/drawing/2014/main" id="{5D26AA4F-315C-0F8E-BD21-B7EE7B2F765A}"/>
                </a:ext>
              </a:extLst>
            </p:cNvPr>
            <p:cNvGrpSpPr/>
            <p:nvPr/>
          </p:nvGrpSpPr>
          <p:grpSpPr>
            <a:xfrm>
              <a:off x="9630300" y="2184391"/>
              <a:ext cx="486695" cy="436208"/>
              <a:chOff x="9630300" y="2184391"/>
              <a:chExt cx="486695" cy="436208"/>
            </a:xfrm>
            <a:grpFill/>
          </p:grpSpPr>
          <p:sp>
            <p:nvSpPr>
              <p:cNvPr id="9" name="Graphic 3">
                <a:extLst>
                  <a:ext uri="{FF2B5EF4-FFF2-40B4-BE49-F238E27FC236}">
                    <a16:creationId xmlns:a16="http://schemas.microsoft.com/office/drawing/2014/main" id="{320331F4-AB65-D1CF-001E-216005E0EE30}"/>
                  </a:ext>
                </a:extLst>
              </p:cNvPr>
              <p:cNvSpPr/>
              <p:nvPr/>
            </p:nvSpPr>
            <p:spPr>
              <a:xfrm>
                <a:off x="9630300" y="2184391"/>
                <a:ext cx="486695" cy="436208"/>
              </a:xfrm>
              <a:custGeom>
                <a:avLst/>
                <a:gdLst>
                  <a:gd name="connsiteX0" fmla="*/ 473569 w 486695"/>
                  <a:gd name="connsiteY0" fmla="*/ 165598 h 436208"/>
                  <a:gd name="connsiteX1" fmla="*/ 434391 w 486695"/>
                  <a:gd name="connsiteY1" fmla="*/ 126824 h 436208"/>
                  <a:gd name="connsiteX2" fmla="*/ 401473 w 486695"/>
                  <a:gd name="connsiteY2" fmla="*/ 119755 h 436208"/>
                  <a:gd name="connsiteX3" fmla="*/ 365527 w 486695"/>
                  <a:gd name="connsiteY3" fmla="*/ 126824 h 436208"/>
                  <a:gd name="connsiteX4" fmla="*/ 315242 w 486695"/>
                  <a:gd name="connsiteY4" fmla="*/ 160953 h 436208"/>
                  <a:gd name="connsiteX5" fmla="*/ 303730 w 486695"/>
                  <a:gd name="connsiteY5" fmla="*/ 173676 h 436208"/>
                  <a:gd name="connsiteX6" fmla="*/ 262735 w 486695"/>
                  <a:gd name="connsiteY6" fmla="*/ 64825 h 436208"/>
                  <a:gd name="connsiteX7" fmla="*/ 214065 w 486695"/>
                  <a:gd name="connsiteY7" fmla="*/ 17569 h 436208"/>
                  <a:gd name="connsiteX8" fmla="*/ 153481 w 486695"/>
                  <a:gd name="connsiteY8" fmla="*/ 0 h 436208"/>
                  <a:gd name="connsiteX9" fmla="*/ 92896 w 486695"/>
                  <a:gd name="connsiteY9" fmla="*/ 17569 h 436208"/>
                  <a:gd name="connsiteX10" fmla="*/ 25647 w 486695"/>
                  <a:gd name="connsiteY10" fmla="*/ 97137 h 436208"/>
                  <a:gd name="connsiteX11" fmla="*/ 0 w 486695"/>
                  <a:gd name="connsiteY11" fmla="*/ 218104 h 436208"/>
                  <a:gd name="connsiteX12" fmla="*/ 44227 w 486695"/>
                  <a:gd name="connsiteY12" fmla="*/ 371383 h 436208"/>
                  <a:gd name="connsiteX13" fmla="*/ 92896 w 486695"/>
                  <a:gd name="connsiteY13" fmla="*/ 418639 h 436208"/>
                  <a:gd name="connsiteX14" fmla="*/ 153481 w 486695"/>
                  <a:gd name="connsiteY14" fmla="*/ 436209 h 436208"/>
                  <a:gd name="connsiteX15" fmla="*/ 214065 w 486695"/>
                  <a:gd name="connsiteY15" fmla="*/ 418639 h 436208"/>
                  <a:gd name="connsiteX16" fmla="*/ 236482 w 486695"/>
                  <a:gd name="connsiteY16" fmla="*/ 401675 h 436208"/>
                  <a:gd name="connsiteX17" fmla="*/ 240521 w 486695"/>
                  <a:gd name="connsiteY17" fmla="*/ 398444 h 436208"/>
                  <a:gd name="connsiteX18" fmla="*/ 240521 w 486695"/>
                  <a:gd name="connsiteY18" fmla="*/ 398444 h 436208"/>
                  <a:gd name="connsiteX19" fmla="*/ 241126 w 486695"/>
                  <a:gd name="connsiteY19" fmla="*/ 397233 h 436208"/>
                  <a:gd name="connsiteX20" fmla="*/ 270611 w 486695"/>
                  <a:gd name="connsiteY20" fmla="*/ 359064 h 436208"/>
                  <a:gd name="connsiteX21" fmla="*/ 270611 w 486695"/>
                  <a:gd name="connsiteY21" fmla="*/ 359064 h 436208"/>
                  <a:gd name="connsiteX22" fmla="*/ 309789 w 486695"/>
                  <a:gd name="connsiteY22" fmla="*/ 397838 h 436208"/>
                  <a:gd name="connsiteX23" fmla="*/ 342706 w 486695"/>
                  <a:gd name="connsiteY23" fmla="*/ 404907 h 436208"/>
                  <a:gd name="connsiteX24" fmla="*/ 379259 w 486695"/>
                  <a:gd name="connsiteY24" fmla="*/ 397435 h 436208"/>
                  <a:gd name="connsiteX25" fmla="*/ 414197 w 486695"/>
                  <a:gd name="connsiteY25" fmla="*/ 376836 h 436208"/>
                  <a:gd name="connsiteX26" fmla="*/ 415206 w 486695"/>
                  <a:gd name="connsiteY26" fmla="*/ 367142 h 436208"/>
                  <a:gd name="connsiteX27" fmla="*/ 414398 w 486695"/>
                  <a:gd name="connsiteY27" fmla="*/ 366334 h 436208"/>
                  <a:gd name="connsiteX28" fmla="*/ 405714 w 486695"/>
                  <a:gd name="connsiteY28" fmla="*/ 366133 h 436208"/>
                  <a:gd name="connsiteX29" fmla="*/ 405714 w 486695"/>
                  <a:gd name="connsiteY29" fmla="*/ 366133 h 436208"/>
                  <a:gd name="connsiteX30" fmla="*/ 374210 w 486695"/>
                  <a:gd name="connsiteY30" fmla="*/ 384712 h 436208"/>
                  <a:gd name="connsiteX31" fmla="*/ 342706 w 486695"/>
                  <a:gd name="connsiteY31" fmla="*/ 391174 h 436208"/>
                  <a:gd name="connsiteX32" fmla="*/ 340081 w 486695"/>
                  <a:gd name="connsiteY32" fmla="*/ 391174 h 436208"/>
                  <a:gd name="connsiteX33" fmla="*/ 339273 w 486695"/>
                  <a:gd name="connsiteY33" fmla="*/ 382087 h 436208"/>
                  <a:gd name="connsiteX34" fmla="*/ 338869 w 486695"/>
                  <a:gd name="connsiteY34" fmla="*/ 369768 h 436208"/>
                  <a:gd name="connsiteX35" fmla="*/ 339273 w 486695"/>
                  <a:gd name="connsiteY35" fmla="*/ 356843 h 436208"/>
                  <a:gd name="connsiteX36" fmla="*/ 342303 w 486695"/>
                  <a:gd name="connsiteY36" fmla="*/ 332609 h 436208"/>
                  <a:gd name="connsiteX37" fmla="*/ 354217 w 486695"/>
                  <a:gd name="connsiteY37" fmla="*/ 294441 h 436208"/>
                  <a:gd name="connsiteX38" fmla="*/ 370575 w 486695"/>
                  <a:gd name="connsiteY38" fmla="*/ 269399 h 436208"/>
                  <a:gd name="connsiteX39" fmla="*/ 384510 w 486695"/>
                  <a:gd name="connsiteY39" fmla="*/ 256475 h 436208"/>
                  <a:gd name="connsiteX40" fmla="*/ 400261 w 486695"/>
                  <a:gd name="connsiteY40" fmla="*/ 243954 h 436208"/>
                  <a:gd name="connsiteX41" fmla="*/ 407936 w 486695"/>
                  <a:gd name="connsiteY41" fmla="*/ 237289 h 436208"/>
                  <a:gd name="connsiteX42" fmla="*/ 431563 w 486695"/>
                  <a:gd name="connsiteY42" fmla="*/ 207805 h 436208"/>
                  <a:gd name="connsiteX43" fmla="*/ 449941 w 486695"/>
                  <a:gd name="connsiteY43" fmla="*/ 155702 h 436208"/>
                  <a:gd name="connsiteX44" fmla="*/ 461250 w 486695"/>
                  <a:gd name="connsiteY44" fmla="*/ 172262 h 436208"/>
                  <a:gd name="connsiteX45" fmla="*/ 472963 w 486695"/>
                  <a:gd name="connsiteY45" fmla="*/ 225980 h 436208"/>
                  <a:gd name="connsiteX46" fmla="*/ 455797 w 486695"/>
                  <a:gd name="connsiteY46" fmla="*/ 301105 h 436208"/>
                  <a:gd name="connsiteX47" fmla="*/ 454990 w 486695"/>
                  <a:gd name="connsiteY47" fmla="*/ 302923 h 436208"/>
                  <a:gd name="connsiteX48" fmla="*/ 454586 w 486695"/>
                  <a:gd name="connsiteY48" fmla="*/ 303730 h 436208"/>
                  <a:gd name="connsiteX49" fmla="*/ 454586 w 486695"/>
                  <a:gd name="connsiteY49" fmla="*/ 303730 h 436208"/>
                  <a:gd name="connsiteX50" fmla="*/ 445499 w 486695"/>
                  <a:gd name="connsiteY50" fmla="*/ 321098 h 436208"/>
                  <a:gd name="connsiteX51" fmla="*/ 446912 w 486695"/>
                  <a:gd name="connsiteY51" fmla="*/ 329782 h 436208"/>
                  <a:gd name="connsiteX52" fmla="*/ 447921 w 486695"/>
                  <a:gd name="connsiteY52" fmla="*/ 330590 h 436208"/>
                  <a:gd name="connsiteX53" fmla="*/ 457211 w 486695"/>
                  <a:gd name="connsiteY53" fmla="*/ 328166 h 436208"/>
                  <a:gd name="connsiteX54" fmla="*/ 466904 w 486695"/>
                  <a:gd name="connsiteY54" fmla="*/ 309789 h 436208"/>
                  <a:gd name="connsiteX55" fmla="*/ 468116 w 486695"/>
                  <a:gd name="connsiteY55" fmla="*/ 307164 h 436208"/>
                  <a:gd name="connsiteX56" fmla="*/ 486696 w 486695"/>
                  <a:gd name="connsiteY56" fmla="*/ 226182 h 436208"/>
                  <a:gd name="connsiteX57" fmla="*/ 473569 w 486695"/>
                  <a:gd name="connsiteY57" fmla="*/ 165598 h 436208"/>
                  <a:gd name="connsiteX58" fmla="*/ 255465 w 486695"/>
                  <a:gd name="connsiteY58" fmla="*/ 357651 h 436208"/>
                  <a:gd name="connsiteX59" fmla="*/ 255868 w 486695"/>
                  <a:gd name="connsiteY59" fmla="*/ 354016 h 436208"/>
                  <a:gd name="connsiteX60" fmla="*/ 256272 w 486695"/>
                  <a:gd name="connsiteY60" fmla="*/ 345736 h 436208"/>
                  <a:gd name="connsiteX61" fmla="*/ 255667 w 486695"/>
                  <a:gd name="connsiteY61" fmla="*/ 336446 h 436208"/>
                  <a:gd name="connsiteX62" fmla="*/ 255667 w 486695"/>
                  <a:gd name="connsiteY62" fmla="*/ 336446 h 436208"/>
                  <a:gd name="connsiteX63" fmla="*/ 249810 w 486695"/>
                  <a:gd name="connsiteY63" fmla="*/ 314838 h 436208"/>
                  <a:gd name="connsiteX64" fmla="*/ 234058 w 486695"/>
                  <a:gd name="connsiteY64" fmla="*/ 286363 h 436208"/>
                  <a:gd name="connsiteX65" fmla="*/ 222345 w 486695"/>
                  <a:gd name="connsiteY65" fmla="*/ 271015 h 436208"/>
                  <a:gd name="connsiteX66" fmla="*/ 184783 w 486695"/>
                  <a:gd name="connsiteY66" fmla="*/ 233452 h 436208"/>
                  <a:gd name="connsiteX67" fmla="*/ 168829 w 486695"/>
                  <a:gd name="connsiteY67" fmla="*/ 219922 h 436208"/>
                  <a:gd name="connsiteX68" fmla="*/ 150452 w 486695"/>
                  <a:gd name="connsiteY68" fmla="*/ 203160 h 436208"/>
                  <a:gd name="connsiteX69" fmla="*/ 134094 w 486695"/>
                  <a:gd name="connsiteY69" fmla="*/ 183571 h 436208"/>
                  <a:gd name="connsiteX70" fmla="*/ 128237 w 486695"/>
                  <a:gd name="connsiteY70" fmla="*/ 173676 h 436208"/>
                  <a:gd name="connsiteX71" fmla="*/ 125611 w 486695"/>
                  <a:gd name="connsiteY71" fmla="*/ 168021 h 436208"/>
                  <a:gd name="connsiteX72" fmla="*/ 125611 w 486695"/>
                  <a:gd name="connsiteY72" fmla="*/ 168021 h 436208"/>
                  <a:gd name="connsiteX73" fmla="*/ 123189 w 486695"/>
                  <a:gd name="connsiteY73" fmla="*/ 161357 h 436208"/>
                  <a:gd name="connsiteX74" fmla="*/ 119957 w 486695"/>
                  <a:gd name="connsiteY74" fmla="*/ 148836 h 436208"/>
                  <a:gd name="connsiteX75" fmla="*/ 118745 w 486695"/>
                  <a:gd name="connsiteY75" fmla="*/ 133690 h 436208"/>
                  <a:gd name="connsiteX76" fmla="*/ 122784 w 486695"/>
                  <a:gd name="connsiteY76" fmla="*/ 108042 h 436208"/>
                  <a:gd name="connsiteX77" fmla="*/ 133286 w 486695"/>
                  <a:gd name="connsiteY77" fmla="*/ 89059 h 436208"/>
                  <a:gd name="connsiteX78" fmla="*/ 153683 w 486695"/>
                  <a:gd name="connsiteY78" fmla="*/ 70884 h 436208"/>
                  <a:gd name="connsiteX79" fmla="*/ 167415 w 486695"/>
                  <a:gd name="connsiteY79" fmla="*/ 63614 h 436208"/>
                  <a:gd name="connsiteX80" fmla="*/ 171050 w 486695"/>
                  <a:gd name="connsiteY80" fmla="*/ 54728 h 436208"/>
                  <a:gd name="connsiteX81" fmla="*/ 162164 w 486695"/>
                  <a:gd name="connsiteY81" fmla="*/ 51093 h 436208"/>
                  <a:gd name="connsiteX82" fmla="*/ 153077 w 486695"/>
                  <a:gd name="connsiteY82" fmla="*/ 55334 h 436208"/>
                  <a:gd name="connsiteX83" fmla="*/ 130257 w 486695"/>
                  <a:gd name="connsiteY83" fmla="*/ 72096 h 436208"/>
                  <a:gd name="connsiteX84" fmla="*/ 109658 w 486695"/>
                  <a:gd name="connsiteY84" fmla="*/ 103802 h 436208"/>
                  <a:gd name="connsiteX85" fmla="*/ 104811 w 486695"/>
                  <a:gd name="connsiteY85" fmla="*/ 133892 h 436208"/>
                  <a:gd name="connsiteX86" fmla="*/ 106225 w 486695"/>
                  <a:gd name="connsiteY86" fmla="*/ 151259 h 436208"/>
                  <a:gd name="connsiteX87" fmla="*/ 109860 w 486695"/>
                  <a:gd name="connsiteY87" fmla="*/ 165598 h 436208"/>
                  <a:gd name="connsiteX88" fmla="*/ 112687 w 486695"/>
                  <a:gd name="connsiteY88" fmla="*/ 173474 h 436208"/>
                  <a:gd name="connsiteX89" fmla="*/ 112687 w 486695"/>
                  <a:gd name="connsiteY89" fmla="*/ 173474 h 436208"/>
                  <a:gd name="connsiteX90" fmla="*/ 115716 w 486695"/>
                  <a:gd name="connsiteY90" fmla="*/ 179936 h 436208"/>
                  <a:gd name="connsiteX91" fmla="*/ 122381 w 486695"/>
                  <a:gd name="connsiteY91" fmla="*/ 191245 h 436208"/>
                  <a:gd name="connsiteX92" fmla="*/ 140758 w 486695"/>
                  <a:gd name="connsiteY92" fmla="*/ 213056 h 436208"/>
                  <a:gd name="connsiteX93" fmla="*/ 159741 w 486695"/>
                  <a:gd name="connsiteY93" fmla="*/ 230423 h 436208"/>
                  <a:gd name="connsiteX94" fmla="*/ 175695 w 486695"/>
                  <a:gd name="connsiteY94" fmla="*/ 243954 h 436208"/>
                  <a:gd name="connsiteX95" fmla="*/ 211642 w 486695"/>
                  <a:gd name="connsiteY95" fmla="*/ 279901 h 436208"/>
                  <a:gd name="connsiteX96" fmla="*/ 222547 w 486695"/>
                  <a:gd name="connsiteY96" fmla="*/ 294239 h 436208"/>
                  <a:gd name="connsiteX97" fmla="*/ 236885 w 486695"/>
                  <a:gd name="connsiteY97" fmla="*/ 320088 h 436208"/>
                  <a:gd name="connsiteX98" fmla="*/ 241732 w 486695"/>
                  <a:gd name="connsiteY98" fmla="*/ 338062 h 436208"/>
                  <a:gd name="connsiteX99" fmla="*/ 241732 w 486695"/>
                  <a:gd name="connsiteY99" fmla="*/ 338062 h 436208"/>
                  <a:gd name="connsiteX100" fmla="*/ 242136 w 486695"/>
                  <a:gd name="connsiteY100" fmla="*/ 345736 h 436208"/>
                  <a:gd name="connsiteX101" fmla="*/ 241732 w 486695"/>
                  <a:gd name="connsiteY101" fmla="*/ 352602 h 436208"/>
                  <a:gd name="connsiteX102" fmla="*/ 239511 w 486695"/>
                  <a:gd name="connsiteY102" fmla="*/ 363709 h 436208"/>
                  <a:gd name="connsiteX103" fmla="*/ 235875 w 486695"/>
                  <a:gd name="connsiteY103" fmla="*/ 374210 h 436208"/>
                  <a:gd name="connsiteX104" fmla="*/ 229615 w 486695"/>
                  <a:gd name="connsiteY104" fmla="*/ 388549 h 436208"/>
                  <a:gd name="connsiteX105" fmla="*/ 206391 w 486695"/>
                  <a:gd name="connsiteY105" fmla="*/ 406724 h 436208"/>
                  <a:gd name="connsiteX106" fmla="*/ 152874 w 486695"/>
                  <a:gd name="connsiteY106" fmla="*/ 422274 h 436208"/>
                  <a:gd name="connsiteX107" fmla="*/ 99358 w 486695"/>
                  <a:gd name="connsiteY107" fmla="*/ 406724 h 436208"/>
                  <a:gd name="connsiteX108" fmla="*/ 51497 w 486695"/>
                  <a:gd name="connsiteY108" fmla="*/ 358660 h 436208"/>
                  <a:gd name="connsiteX109" fmla="*/ 73307 w 486695"/>
                  <a:gd name="connsiteY109" fmla="*/ 337456 h 436208"/>
                  <a:gd name="connsiteX110" fmla="*/ 84212 w 486695"/>
                  <a:gd name="connsiteY110" fmla="*/ 320896 h 436208"/>
                  <a:gd name="connsiteX111" fmla="*/ 89059 w 486695"/>
                  <a:gd name="connsiteY111" fmla="*/ 310395 h 436208"/>
                  <a:gd name="connsiteX112" fmla="*/ 89059 w 486695"/>
                  <a:gd name="connsiteY112" fmla="*/ 310395 h 436208"/>
                  <a:gd name="connsiteX113" fmla="*/ 96128 w 486695"/>
                  <a:gd name="connsiteY113" fmla="*/ 282728 h 436208"/>
                  <a:gd name="connsiteX114" fmla="*/ 96935 w 486695"/>
                  <a:gd name="connsiteY114" fmla="*/ 269601 h 436208"/>
                  <a:gd name="connsiteX115" fmla="*/ 96329 w 486695"/>
                  <a:gd name="connsiteY115" fmla="*/ 257282 h 436208"/>
                  <a:gd name="connsiteX116" fmla="*/ 94512 w 486695"/>
                  <a:gd name="connsiteY116" fmla="*/ 242540 h 436208"/>
                  <a:gd name="connsiteX117" fmla="*/ 91684 w 486695"/>
                  <a:gd name="connsiteY117" fmla="*/ 227798 h 436208"/>
                  <a:gd name="connsiteX118" fmla="*/ 82799 w 486695"/>
                  <a:gd name="connsiteY118" fmla="*/ 192053 h 436208"/>
                  <a:gd name="connsiteX119" fmla="*/ 78356 w 486695"/>
                  <a:gd name="connsiteY119" fmla="*/ 175695 h 436208"/>
                  <a:gd name="connsiteX120" fmla="*/ 75124 w 486695"/>
                  <a:gd name="connsiteY120" fmla="*/ 149442 h 436208"/>
                  <a:gd name="connsiteX121" fmla="*/ 78356 w 486695"/>
                  <a:gd name="connsiteY121" fmla="*/ 120563 h 436208"/>
                  <a:gd name="connsiteX122" fmla="*/ 98147 w 486695"/>
                  <a:gd name="connsiteY122" fmla="*/ 80779 h 436208"/>
                  <a:gd name="connsiteX123" fmla="*/ 118543 w 486695"/>
                  <a:gd name="connsiteY123" fmla="*/ 60585 h 436208"/>
                  <a:gd name="connsiteX124" fmla="*/ 119755 w 486695"/>
                  <a:gd name="connsiteY124" fmla="*/ 50891 h 436208"/>
                  <a:gd name="connsiteX125" fmla="*/ 110062 w 486695"/>
                  <a:gd name="connsiteY125" fmla="*/ 49679 h 436208"/>
                  <a:gd name="connsiteX126" fmla="*/ 87443 w 486695"/>
                  <a:gd name="connsiteY126" fmla="*/ 72298 h 436208"/>
                  <a:gd name="connsiteX127" fmla="*/ 65027 w 486695"/>
                  <a:gd name="connsiteY127" fmla="*/ 117130 h 436208"/>
                  <a:gd name="connsiteX128" fmla="*/ 61392 w 486695"/>
                  <a:gd name="connsiteY128" fmla="*/ 149240 h 436208"/>
                  <a:gd name="connsiteX129" fmla="*/ 65027 w 486695"/>
                  <a:gd name="connsiteY129" fmla="*/ 179128 h 436208"/>
                  <a:gd name="connsiteX130" fmla="*/ 69672 w 486695"/>
                  <a:gd name="connsiteY130" fmla="*/ 195688 h 436208"/>
                  <a:gd name="connsiteX131" fmla="*/ 78356 w 486695"/>
                  <a:gd name="connsiteY131" fmla="*/ 230625 h 436208"/>
                  <a:gd name="connsiteX132" fmla="*/ 81183 w 486695"/>
                  <a:gd name="connsiteY132" fmla="*/ 244762 h 436208"/>
                  <a:gd name="connsiteX133" fmla="*/ 82799 w 486695"/>
                  <a:gd name="connsiteY133" fmla="*/ 258090 h 436208"/>
                  <a:gd name="connsiteX134" fmla="*/ 83202 w 486695"/>
                  <a:gd name="connsiteY134" fmla="*/ 269399 h 436208"/>
                  <a:gd name="connsiteX135" fmla="*/ 82395 w 486695"/>
                  <a:gd name="connsiteY135" fmla="*/ 280910 h 436208"/>
                  <a:gd name="connsiteX136" fmla="*/ 76134 w 486695"/>
                  <a:gd name="connsiteY136" fmla="*/ 305144 h 436208"/>
                  <a:gd name="connsiteX137" fmla="*/ 76134 w 486695"/>
                  <a:gd name="connsiteY137" fmla="*/ 305144 h 436208"/>
                  <a:gd name="connsiteX138" fmla="*/ 71894 w 486695"/>
                  <a:gd name="connsiteY138" fmla="*/ 314232 h 436208"/>
                  <a:gd name="connsiteX139" fmla="*/ 62200 w 486695"/>
                  <a:gd name="connsiteY139" fmla="*/ 328772 h 436208"/>
                  <a:gd name="connsiteX140" fmla="*/ 44024 w 486695"/>
                  <a:gd name="connsiteY140" fmla="*/ 346544 h 436208"/>
                  <a:gd name="connsiteX141" fmla="*/ 36956 w 486695"/>
                  <a:gd name="connsiteY141" fmla="*/ 332811 h 436208"/>
                  <a:gd name="connsiteX142" fmla="*/ 12520 w 486695"/>
                  <a:gd name="connsiteY142" fmla="*/ 217700 h 436208"/>
                  <a:gd name="connsiteX143" fmla="*/ 54324 w 486695"/>
                  <a:gd name="connsiteY143" fmla="*/ 72298 h 436208"/>
                  <a:gd name="connsiteX144" fmla="*/ 98955 w 486695"/>
                  <a:gd name="connsiteY144" fmla="*/ 28879 h 436208"/>
                  <a:gd name="connsiteX145" fmla="*/ 152471 w 486695"/>
                  <a:gd name="connsiteY145" fmla="*/ 13329 h 436208"/>
                  <a:gd name="connsiteX146" fmla="*/ 205987 w 486695"/>
                  <a:gd name="connsiteY146" fmla="*/ 28879 h 436208"/>
                  <a:gd name="connsiteX147" fmla="*/ 267784 w 486695"/>
                  <a:gd name="connsiteY147" fmla="*/ 102388 h 436208"/>
                  <a:gd name="connsiteX148" fmla="*/ 292219 w 486695"/>
                  <a:gd name="connsiteY148" fmla="*/ 217498 h 436208"/>
                  <a:gd name="connsiteX149" fmla="*/ 255465 w 486695"/>
                  <a:gd name="connsiteY149" fmla="*/ 357651 h 436208"/>
                  <a:gd name="connsiteX150" fmla="*/ 282930 w 486695"/>
                  <a:gd name="connsiteY150" fmla="*/ 352804 h 436208"/>
                  <a:gd name="connsiteX151" fmla="*/ 278891 w 486695"/>
                  <a:gd name="connsiteY151" fmla="*/ 343716 h 436208"/>
                  <a:gd name="connsiteX152" fmla="*/ 281112 w 486695"/>
                  <a:gd name="connsiteY152" fmla="*/ 339071 h 436208"/>
                  <a:gd name="connsiteX153" fmla="*/ 306760 w 486695"/>
                  <a:gd name="connsiteY153" fmla="*/ 218104 h 436208"/>
                  <a:gd name="connsiteX154" fmla="*/ 305750 w 486695"/>
                  <a:gd name="connsiteY154" fmla="*/ 193467 h 436208"/>
                  <a:gd name="connsiteX155" fmla="*/ 339273 w 486695"/>
                  <a:gd name="connsiteY155" fmla="*/ 157520 h 436208"/>
                  <a:gd name="connsiteX156" fmla="*/ 370171 w 486695"/>
                  <a:gd name="connsiteY156" fmla="*/ 139546 h 436208"/>
                  <a:gd name="connsiteX157" fmla="*/ 401070 w 486695"/>
                  <a:gd name="connsiteY157" fmla="*/ 133286 h 436208"/>
                  <a:gd name="connsiteX158" fmla="*/ 405512 w 486695"/>
                  <a:gd name="connsiteY158" fmla="*/ 133488 h 436208"/>
                  <a:gd name="connsiteX159" fmla="*/ 400666 w 486695"/>
                  <a:gd name="connsiteY159" fmla="*/ 157924 h 436208"/>
                  <a:gd name="connsiteX160" fmla="*/ 387943 w 486695"/>
                  <a:gd name="connsiteY160" fmla="*/ 188014 h 436208"/>
                  <a:gd name="connsiteX161" fmla="*/ 386327 w 486695"/>
                  <a:gd name="connsiteY161" fmla="*/ 190841 h 436208"/>
                  <a:gd name="connsiteX162" fmla="*/ 369364 w 486695"/>
                  <a:gd name="connsiteY162" fmla="*/ 212248 h 436208"/>
                  <a:gd name="connsiteX163" fmla="*/ 339071 w 486695"/>
                  <a:gd name="connsiteY163" fmla="*/ 237693 h 436208"/>
                  <a:gd name="connsiteX164" fmla="*/ 310193 w 486695"/>
                  <a:gd name="connsiteY164" fmla="*/ 276064 h 436208"/>
                  <a:gd name="connsiteX165" fmla="*/ 297268 w 486695"/>
                  <a:gd name="connsiteY165" fmla="*/ 317665 h 436208"/>
                  <a:gd name="connsiteX166" fmla="*/ 294037 w 486695"/>
                  <a:gd name="connsiteY166" fmla="*/ 343514 h 436208"/>
                  <a:gd name="connsiteX167" fmla="*/ 293633 w 486695"/>
                  <a:gd name="connsiteY167" fmla="*/ 357247 h 436208"/>
                  <a:gd name="connsiteX168" fmla="*/ 294037 w 486695"/>
                  <a:gd name="connsiteY168" fmla="*/ 369162 h 436208"/>
                  <a:gd name="connsiteX169" fmla="*/ 282930 w 486695"/>
                  <a:gd name="connsiteY169" fmla="*/ 352804 h 436208"/>
                  <a:gd name="connsiteX170" fmla="*/ 432573 w 486695"/>
                  <a:gd name="connsiteY170" fmla="*/ 170444 h 436208"/>
                  <a:gd name="connsiteX171" fmla="*/ 419851 w 486695"/>
                  <a:gd name="connsiteY171" fmla="*/ 200535 h 436208"/>
                  <a:gd name="connsiteX172" fmla="*/ 418236 w 486695"/>
                  <a:gd name="connsiteY172" fmla="*/ 203362 h 436208"/>
                  <a:gd name="connsiteX173" fmla="*/ 401271 w 486695"/>
                  <a:gd name="connsiteY173" fmla="*/ 224769 h 436208"/>
                  <a:gd name="connsiteX174" fmla="*/ 370979 w 486695"/>
                  <a:gd name="connsiteY174" fmla="*/ 250214 h 436208"/>
                  <a:gd name="connsiteX175" fmla="*/ 350178 w 486695"/>
                  <a:gd name="connsiteY175" fmla="*/ 274044 h 436208"/>
                  <a:gd name="connsiteX176" fmla="*/ 342101 w 486695"/>
                  <a:gd name="connsiteY176" fmla="*/ 288584 h 436208"/>
                  <a:gd name="connsiteX177" fmla="*/ 333618 w 486695"/>
                  <a:gd name="connsiteY177" fmla="*/ 311405 h 436208"/>
                  <a:gd name="connsiteX178" fmla="*/ 329176 w 486695"/>
                  <a:gd name="connsiteY178" fmla="*/ 330186 h 436208"/>
                  <a:gd name="connsiteX179" fmla="*/ 325945 w 486695"/>
                  <a:gd name="connsiteY179" fmla="*/ 356035 h 436208"/>
                  <a:gd name="connsiteX180" fmla="*/ 325540 w 486695"/>
                  <a:gd name="connsiteY180" fmla="*/ 369768 h 436208"/>
                  <a:gd name="connsiteX181" fmla="*/ 326550 w 486695"/>
                  <a:gd name="connsiteY181" fmla="*/ 389357 h 436208"/>
                  <a:gd name="connsiteX182" fmla="*/ 316049 w 486695"/>
                  <a:gd name="connsiteY182" fmla="*/ 385722 h 436208"/>
                  <a:gd name="connsiteX183" fmla="*/ 309183 w 486695"/>
                  <a:gd name="connsiteY183" fmla="*/ 382087 h 436208"/>
                  <a:gd name="connsiteX184" fmla="*/ 309183 w 486695"/>
                  <a:gd name="connsiteY184" fmla="*/ 381885 h 436208"/>
                  <a:gd name="connsiteX185" fmla="*/ 307971 w 486695"/>
                  <a:gd name="connsiteY185" fmla="*/ 369970 h 436208"/>
                  <a:gd name="connsiteX186" fmla="*/ 307567 w 486695"/>
                  <a:gd name="connsiteY186" fmla="*/ 357651 h 436208"/>
                  <a:gd name="connsiteX187" fmla="*/ 307971 w 486695"/>
                  <a:gd name="connsiteY187" fmla="*/ 344726 h 436208"/>
                  <a:gd name="connsiteX188" fmla="*/ 311001 w 486695"/>
                  <a:gd name="connsiteY188" fmla="*/ 320492 h 436208"/>
                  <a:gd name="connsiteX189" fmla="*/ 322915 w 486695"/>
                  <a:gd name="connsiteY189" fmla="*/ 282324 h 436208"/>
                  <a:gd name="connsiteX190" fmla="*/ 339273 w 486695"/>
                  <a:gd name="connsiteY190" fmla="*/ 257282 h 436208"/>
                  <a:gd name="connsiteX191" fmla="*/ 353208 w 486695"/>
                  <a:gd name="connsiteY191" fmla="*/ 244358 h 436208"/>
                  <a:gd name="connsiteX192" fmla="*/ 368959 w 486695"/>
                  <a:gd name="connsiteY192" fmla="*/ 231837 h 436208"/>
                  <a:gd name="connsiteX193" fmla="*/ 376634 w 486695"/>
                  <a:gd name="connsiteY193" fmla="*/ 225173 h 436208"/>
                  <a:gd name="connsiteX194" fmla="*/ 400261 w 486695"/>
                  <a:gd name="connsiteY194" fmla="*/ 195688 h 436208"/>
                  <a:gd name="connsiteX195" fmla="*/ 419649 w 486695"/>
                  <a:gd name="connsiteY195" fmla="*/ 136517 h 436208"/>
                  <a:gd name="connsiteX196" fmla="*/ 428938 w 486695"/>
                  <a:gd name="connsiteY196" fmla="*/ 139950 h 436208"/>
                  <a:gd name="connsiteX197" fmla="*/ 438026 w 486695"/>
                  <a:gd name="connsiteY197" fmla="*/ 144999 h 436208"/>
                  <a:gd name="connsiteX198" fmla="*/ 432573 w 486695"/>
                  <a:gd name="connsiteY198" fmla="*/ 170444 h 4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86695" h="436208">
                    <a:moveTo>
                      <a:pt x="473569" y="165598"/>
                    </a:moveTo>
                    <a:cubicBezTo>
                      <a:pt x="464885" y="148432"/>
                      <a:pt x="451557" y="134700"/>
                      <a:pt x="434391" y="126824"/>
                    </a:cubicBezTo>
                    <a:cubicBezTo>
                      <a:pt x="423890" y="121977"/>
                      <a:pt x="412783" y="119755"/>
                      <a:pt x="401473" y="119755"/>
                    </a:cubicBezTo>
                    <a:cubicBezTo>
                      <a:pt x="389558" y="119755"/>
                      <a:pt x="377442" y="122179"/>
                      <a:pt x="365527" y="126824"/>
                    </a:cubicBezTo>
                    <a:cubicBezTo>
                      <a:pt x="347755" y="133690"/>
                      <a:pt x="330589" y="145403"/>
                      <a:pt x="315242" y="160953"/>
                    </a:cubicBezTo>
                    <a:cubicBezTo>
                      <a:pt x="311404" y="164992"/>
                      <a:pt x="307567" y="169233"/>
                      <a:pt x="303730" y="173676"/>
                    </a:cubicBezTo>
                    <a:cubicBezTo>
                      <a:pt x="297672" y="131872"/>
                      <a:pt x="283131" y="94310"/>
                      <a:pt x="262735" y="64825"/>
                    </a:cubicBezTo>
                    <a:cubicBezTo>
                      <a:pt x="249002" y="45034"/>
                      <a:pt x="232644" y="28879"/>
                      <a:pt x="214065" y="17569"/>
                    </a:cubicBezTo>
                    <a:cubicBezTo>
                      <a:pt x="195688" y="6260"/>
                      <a:pt x="175089" y="0"/>
                      <a:pt x="153481" y="0"/>
                    </a:cubicBezTo>
                    <a:cubicBezTo>
                      <a:pt x="131872" y="0"/>
                      <a:pt x="111274" y="6260"/>
                      <a:pt x="92896" y="17569"/>
                    </a:cubicBezTo>
                    <a:cubicBezTo>
                      <a:pt x="65229" y="34533"/>
                      <a:pt x="42005" y="62402"/>
                      <a:pt x="25647" y="97137"/>
                    </a:cubicBezTo>
                    <a:cubicBezTo>
                      <a:pt x="9290" y="131872"/>
                      <a:pt x="0" y="173474"/>
                      <a:pt x="0" y="218104"/>
                    </a:cubicBezTo>
                    <a:cubicBezTo>
                      <a:pt x="0" y="277679"/>
                      <a:pt x="16761" y="331801"/>
                      <a:pt x="44227" y="371383"/>
                    </a:cubicBezTo>
                    <a:cubicBezTo>
                      <a:pt x="57959" y="391174"/>
                      <a:pt x="74317" y="407330"/>
                      <a:pt x="92896" y="418639"/>
                    </a:cubicBezTo>
                    <a:cubicBezTo>
                      <a:pt x="111274" y="429948"/>
                      <a:pt x="131872" y="436209"/>
                      <a:pt x="153481" y="436209"/>
                    </a:cubicBezTo>
                    <a:cubicBezTo>
                      <a:pt x="175089" y="436209"/>
                      <a:pt x="195688" y="429948"/>
                      <a:pt x="214065" y="418639"/>
                    </a:cubicBezTo>
                    <a:cubicBezTo>
                      <a:pt x="221941" y="413792"/>
                      <a:pt x="229414" y="408138"/>
                      <a:pt x="236482" y="401675"/>
                    </a:cubicBezTo>
                    <a:cubicBezTo>
                      <a:pt x="238097" y="401272"/>
                      <a:pt x="239712" y="400060"/>
                      <a:pt x="240521" y="398444"/>
                    </a:cubicBezTo>
                    <a:lnTo>
                      <a:pt x="240521" y="398444"/>
                    </a:lnTo>
                    <a:cubicBezTo>
                      <a:pt x="240722" y="398040"/>
                      <a:pt x="240924" y="397636"/>
                      <a:pt x="241126" y="397233"/>
                    </a:cubicBezTo>
                    <a:cubicBezTo>
                      <a:pt x="252031" y="386327"/>
                      <a:pt x="261927" y="373605"/>
                      <a:pt x="270611" y="359064"/>
                    </a:cubicBezTo>
                    <a:cubicBezTo>
                      <a:pt x="270611" y="359064"/>
                      <a:pt x="270611" y="359064"/>
                      <a:pt x="270611" y="359064"/>
                    </a:cubicBezTo>
                    <a:cubicBezTo>
                      <a:pt x="279294" y="376230"/>
                      <a:pt x="292623" y="389962"/>
                      <a:pt x="309789" y="397838"/>
                    </a:cubicBezTo>
                    <a:cubicBezTo>
                      <a:pt x="320291" y="402685"/>
                      <a:pt x="331398" y="404907"/>
                      <a:pt x="342706" y="404907"/>
                    </a:cubicBezTo>
                    <a:cubicBezTo>
                      <a:pt x="354823" y="404907"/>
                      <a:pt x="367142" y="402281"/>
                      <a:pt x="379259" y="397435"/>
                    </a:cubicBezTo>
                    <a:cubicBezTo>
                      <a:pt x="391376" y="392588"/>
                      <a:pt x="403089" y="385722"/>
                      <a:pt x="414197" y="376836"/>
                    </a:cubicBezTo>
                    <a:cubicBezTo>
                      <a:pt x="417226" y="374412"/>
                      <a:pt x="417629" y="370172"/>
                      <a:pt x="415206" y="367142"/>
                    </a:cubicBezTo>
                    <a:cubicBezTo>
                      <a:pt x="415004" y="366738"/>
                      <a:pt x="414600" y="366536"/>
                      <a:pt x="414398" y="366334"/>
                    </a:cubicBezTo>
                    <a:cubicBezTo>
                      <a:pt x="411975" y="364113"/>
                      <a:pt x="408339" y="364113"/>
                      <a:pt x="405714" y="366133"/>
                    </a:cubicBezTo>
                    <a:lnTo>
                      <a:pt x="405714" y="366133"/>
                    </a:lnTo>
                    <a:cubicBezTo>
                      <a:pt x="395617" y="374210"/>
                      <a:pt x="384914" y="380471"/>
                      <a:pt x="374210" y="384712"/>
                    </a:cubicBezTo>
                    <a:cubicBezTo>
                      <a:pt x="363507" y="388953"/>
                      <a:pt x="353006" y="391174"/>
                      <a:pt x="342706" y="391174"/>
                    </a:cubicBezTo>
                    <a:cubicBezTo>
                      <a:pt x="341696" y="391174"/>
                      <a:pt x="340889" y="391174"/>
                      <a:pt x="340081" y="391174"/>
                    </a:cubicBezTo>
                    <a:cubicBezTo>
                      <a:pt x="339677" y="388347"/>
                      <a:pt x="339476" y="385318"/>
                      <a:pt x="339273" y="382087"/>
                    </a:cubicBezTo>
                    <a:cubicBezTo>
                      <a:pt x="339071" y="378249"/>
                      <a:pt x="338869" y="374210"/>
                      <a:pt x="338869" y="369768"/>
                    </a:cubicBezTo>
                    <a:cubicBezTo>
                      <a:pt x="338869" y="365729"/>
                      <a:pt x="339071" y="361488"/>
                      <a:pt x="339273" y="356843"/>
                    </a:cubicBezTo>
                    <a:cubicBezTo>
                      <a:pt x="339476" y="353006"/>
                      <a:pt x="340283" y="343918"/>
                      <a:pt x="342303" y="332609"/>
                    </a:cubicBezTo>
                    <a:cubicBezTo>
                      <a:pt x="344524" y="321098"/>
                      <a:pt x="348159" y="307366"/>
                      <a:pt x="354217" y="294441"/>
                    </a:cubicBezTo>
                    <a:cubicBezTo>
                      <a:pt x="359266" y="283738"/>
                      <a:pt x="364719" y="275862"/>
                      <a:pt x="370575" y="269399"/>
                    </a:cubicBezTo>
                    <a:cubicBezTo>
                      <a:pt x="375018" y="264553"/>
                      <a:pt x="379663" y="260514"/>
                      <a:pt x="384510" y="256475"/>
                    </a:cubicBezTo>
                    <a:cubicBezTo>
                      <a:pt x="389558" y="252436"/>
                      <a:pt x="394809" y="248397"/>
                      <a:pt x="400261" y="243954"/>
                    </a:cubicBezTo>
                    <a:cubicBezTo>
                      <a:pt x="402887" y="241934"/>
                      <a:pt x="405310" y="239713"/>
                      <a:pt x="407936" y="237289"/>
                    </a:cubicBezTo>
                    <a:cubicBezTo>
                      <a:pt x="416014" y="229817"/>
                      <a:pt x="424092" y="220528"/>
                      <a:pt x="431563" y="207805"/>
                    </a:cubicBezTo>
                    <a:cubicBezTo>
                      <a:pt x="442671" y="188620"/>
                      <a:pt x="447719" y="170041"/>
                      <a:pt x="449941" y="155702"/>
                    </a:cubicBezTo>
                    <a:cubicBezTo>
                      <a:pt x="454182" y="160549"/>
                      <a:pt x="458019" y="166204"/>
                      <a:pt x="461250" y="172262"/>
                    </a:cubicBezTo>
                    <a:cubicBezTo>
                      <a:pt x="468924" y="187206"/>
                      <a:pt x="472963" y="205584"/>
                      <a:pt x="472963" y="225980"/>
                    </a:cubicBezTo>
                    <a:cubicBezTo>
                      <a:pt x="472963" y="249608"/>
                      <a:pt x="467511" y="275660"/>
                      <a:pt x="455797" y="301105"/>
                    </a:cubicBezTo>
                    <a:cubicBezTo>
                      <a:pt x="455596" y="301711"/>
                      <a:pt x="455192" y="302317"/>
                      <a:pt x="454990" y="302923"/>
                    </a:cubicBezTo>
                    <a:cubicBezTo>
                      <a:pt x="454787" y="303327"/>
                      <a:pt x="454586" y="303730"/>
                      <a:pt x="454586" y="303730"/>
                    </a:cubicBezTo>
                    <a:lnTo>
                      <a:pt x="454586" y="303730"/>
                    </a:lnTo>
                    <a:cubicBezTo>
                      <a:pt x="451153" y="311203"/>
                      <a:pt x="447719" y="317059"/>
                      <a:pt x="445499" y="321098"/>
                    </a:cubicBezTo>
                    <a:cubicBezTo>
                      <a:pt x="443882" y="323925"/>
                      <a:pt x="444489" y="327560"/>
                      <a:pt x="446912" y="329782"/>
                    </a:cubicBezTo>
                    <a:cubicBezTo>
                      <a:pt x="447316" y="329984"/>
                      <a:pt x="447518" y="330388"/>
                      <a:pt x="447921" y="330590"/>
                    </a:cubicBezTo>
                    <a:cubicBezTo>
                      <a:pt x="451153" y="332407"/>
                      <a:pt x="455394" y="331397"/>
                      <a:pt x="457211" y="328166"/>
                    </a:cubicBezTo>
                    <a:cubicBezTo>
                      <a:pt x="459836" y="323723"/>
                      <a:pt x="463270" y="317463"/>
                      <a:pt x="466904" y="309789"/>
                    </a:cubicBezTo>
                    <a:cubicBezTo>
                      <a:pt x="466904" y="309789"/>
                      <a:pt x="467511" y="308375"/>
                      <a:pt x="468116" y="307164"/>
                    </a:cubicBezTo>
                    <a:cubicBezTo>
                      <a:pt x="480637" y="279901"/>
                      <a:pt x="486494" y="252032"/>
                      <a:pt x="486696" y="226182"/>
                    </a:cubicBezTo>
                    <a:cubicBezTo>
                      <a:pt x="486696" y="203362"/>
                      <a:pt x="482253" y="182763"/>
                      <a:pt x="473569" y="165598"/>
                    </a:cubicBezTo>
                    <a:close/>
                    <a:moveTo>
                      <a:pt x="255465" y="357651"/>
                    </a:moveTo>
                    <a:cubicBezTo>
                      <a:pt x="255667" y="356439"/>
                      <a:pt x="255868" y="355227"/>
                      <a:pt x="255868" y="354016"/>
                    </a:cubicBezTo>
                    <a:cubicBezTo>
                      <a:pt x="256272" y="350986"/>
                      <a:pt x="256272" y="348159"/>
                      <a:pt x="256272" y="345736"/>
                    </a:cubicBezTo>
                    <a:cubicBezTo>
                      <a:pt x="256272" y="341495"/>
                      <a:pt x="255868" y="338264"/>
                      <a:pt x="255667" y="336446"/>
                    </a:cubicBezTo>
                    <a:lnTo>
                      <a:pt x="255667" y="336446"/>
                    </a:lnTo>
                    <a:cubicBezTo>
                      <a:pt x="254858" y="329984"/>
                      <a:pt x="253243" y="323118"/>
                      <a:pt x="249810" y="314838"/>
                    </a:cubicBezTo>
                    <a:cubicBezTo>
                      <a:pt x="245367" y="304134"/>
                      <a:pt x="239309" y="294239"/>
                      <a:pt x="234058" y="286363"/>
                    </a:cubicBezTo>
                    <a:cubicBezTo>
                      <a:pt x="228807" y="278689"/>
                      <a:pt x="224163" y="273034"/>
                      <a:pt x="222345" y="271015"/>
                    </a:cubicBezTo>
                    <a:cubicBezTo>
                      <a:pt x="207603" y="253445"/>
                      <a:pt x="194073" y="241530"/>
                      <a:pt x="184783" y="233452"/>
                    </a:cubicBezTo>
                    <a:cubicBezTo>
                      <a:pt x="179330" y="228606"/>
                      <a:pt x="174281" y="224567"/>
                      <a:pt x="168829" y="219922"/>
                    </a:cubicBezTo>
                    <a:cubicBezTo>
                      <a:pt x="163376" y="215277"/>
                      <a:pt x="157520" y="210026"/>
                      <a:pt x="150452" y="203160"/>
                    </a:cubicBezTo>
                    <a:cubicBezTo>
                      <a:pt x="146413" y="199121"/>
                      <a:pt x="140152" y="193063"/>
                      <a:pt x="134094" y="183571"/>
                    </a:cubicBezTo>
                    <a:cubicBezTo>
                      <a:pt x="131670" y="179734"/>
                      <a:pt x="129650" y="176301"/>
                      <a:pt x="128237" y="173676"/>
                    </a:cubicBezTo>
                    <a:cubicBezTo>
                      <a:pt x="126823" y="170848"/>
                      <a:pt x="126016" y="169031"/>
                      <a:pt x="125611" y="168021"/>
                    </a:cubicBezTo>
                    <a:lnTo>
                      <a:pt x="125611" y="168021"/>
                    </a:lnTo>
                    <a:cubicBezTo>
                      <a:pt x="125208" y="167011"/>
                      <a:pt x="124198" y="164588"/>
                      <a:pt x="123189" y="161357"/>
                    </a:cubicBezTo>
                    <a:cubicBezTo>
                      <a:pt x="121977" y="157924"/>
                      <a:pt x="120765" y="153481"/>
                      <a:pt x="119957" y="148836"/>
                    </a:cubicBezTo>
                    <a:cubicBezTo>
                      <a:pt x="119352" y="145807"/>
                      <a:pt x="118745" y="140354"/>
                      <a:pt x="118745" y="133690"/>
                    </a:cubicBezTo>
                    <a:cubicBezTo>
                      <a:pt x="118745" y="126218"/>
                      <a:pt x="119755" y="117130"/>
                      <a:pt x="122784" y="108042"/>
                    </a:cubicBezTo>
                    <a:cubicBezTo>
                      <a:pt x="125410" y="100772"/>
                      <a:pt x="129045" y="94310"/>
                      <a:pt x="133286" y="89059"/>
                    </a:cubicBezTo>
                    <a:cubicBezTo>
                      <a:pt x="139547" y="80981"/>
                      <a:pt x="147220" y="74923"/>
                      <a:pt x="153683" y="70884"/>
                    </a:cubicBezTo>
                    <a:cubicBezTo>
                      <a:pt x="160145" y="66643"/>
                      <a:pt x="165396" y="64422"/>
                      <a:pt x="167415" y="63614"/>
                    </a:cubicBezTo>
                    <a:cubicBezTo>
                      <a:pt x="170849" y="62200"/>
                      <a:pt x="172464" y="58161"/>
                      <a:pt x="171050" y="54728"/>
                    </a:cubicBezTo>
                    <a:cubicBezTo>
                      <a:pt x="169637" y="51295"/>
                      <a:pt x="165598" y="49679"/>
                      <a:pt x="162164" y="51093"/>
                    </a:cubicBezTo>
                    <a:cubicBezTo>
                      <a:pt x="160549" y="51699"/>
                      <a:pt x="157318" y="53112"/>
                      <a:pt x="153077" y="55334"/>
                    </a:cubicBezTo>
                    <a:cubicBezTo>
                      <a:pt x="146816" y="58767"/>
                      <a:pt x="138335" y="64220"/>
                      <a:pt x="130257" y="72096"/>
                    </a:cubicBezTo>
                    <a:cubicBezTo>
                      <a:pt x="122179" y="79972"/>
                      <a:pt x="114504" y="90473"/>
                      <a:pt x="109658" y="103802"/>
                    </a:cubicBezTo>
                    <a:cubicBezTo>
                      <a:pt x="105821" y="114707"/>
                      <a:pt x="104811" y="125208"/>
                      <a:pt x="104811" y="133892"/>
                    </a:cubicBezTo>
                    <a:cubicBezTo>
                      <a:pt x="104811" y="141566"/>
                      <a:pt x="105619" y="147826"/>
                      <a:pt x="106225" y="151259"/>
                    </a:cubicBezTo>
                    <a:cubicBezTo>
                      <a:pt x="107235" y="156914"/>
                      <a:pt x="108648" y="161761"/>
                      <a:pt x="109860" y="165598"/>
                    </a:cubicBezTo>
                    <a:cubicBezTo>
                      <a:pt x="111072" y="169435"/>
                      <a:pt x="112284" y="172262"/>
                      <a:pt x="112687" y="173474"/>
                    </a:cubicBezTo>
                    <a:lnTo>
                      <a:pt x="112687" y="173474"/>
                    </a:lnTo>
                    <a:cubicBezTo>
                      <a:pt x="113091" y="174483"/>
                      <a:pt x="114101" y="176907"/>
                      <a:pt x="115716" y="179936"/>
                    </a:cubicBezTo>
                    <a:cubicBezTo>
                      <a:pt x="117332" y="182965"/>
                      <a:pt x="119553" y="187004"/>
                      <a:pt x="122381" y="191245"/>
                    </a:cubicBezTo>
                    <a:cubicBezTo>
                      <a:pt x="129247" y="201747"/>
                      <a:pt x="136517" y="208815"/>
                      <a:pt x="140758" y="213056"/>
                    </a:cubicBezTo>
                    <a:cubicBezTo>
                      <a:pt x="148230" y="220326"/>
                      <a:pt x="154288" y="225576"/>
                      <a:pt x="159741" y="230423"/>
                    </a:cubicBezTo>
                    <a:cubicBezTo>
                      <a:pt x="165396" y="235270"/>
                      <a:pt x="170242" y="239309"/>
                      <a:pt x="175695" y="243954"/>
                    </a:cubicBezTo>
                    <a:cubicBezTo>
                      <a:pt x="184783" y="251830"/>
                      <a:pt x="197707" y="263139"/>
                      <a:pt x="211642" y="279901"/>
                    </a:cubicBezTo>
                    <a:cubicBezTo>
                      <a:pt x="213258" y="281718"/>
                      <a:pt x="217498" y="286969"/>
                      <a:pt x="222547" y="294239"/>
                    </a:cubicBezTo>
                    <a:cubicBezTo>
                      <a:pt x="227595" y="301509"/>
                      <a:pt x="233048" y="310597"/>
                      <a:pt x="236885" y="320088"/>
                    </a:cubicBezTo>
                    <a:cubicBezTo>
                      <a:pt x="239712" y="327157"/>
                      <a:pt x="241126" y="332811"/>
                      <a:pt x="241732" y="338062"/>
                    </a:cubicBezTo>
                    <a:lnTo>
                      <a:pt x="241732" y="338062"/>
                    </a:lnTo>
                    <a:cubicBezTo>
                      <a:pt x="241934" y="339475"/>
                      <a:pt x="242136" y="342101"/>
                      <a:pt x="242136" y="345736"/>
                    </a:cubicBezTo>
                    <a:cubicBezTo>
                      <a:pt x="242136" y="347755"/>
                      <a:pt x="242136" y="350179"/>
                      <a:pt x="241732" y="352602"/>
                    </a:cubicBezTo>
                    <a:cubicBezTo>
                      <a:pt x="241328" y="356843"/>
                      <a:pt x="240521" y="360276"/>
                      <a:pt x="239511" y="363709"/>
                    </a:cubicBezTo>
                    <a:cubicBezTo>
                      <a:pt x="238501" y="367142"/>
                      <a:pt x="237289" y="370575"/>
                      <a:pt x="235875" y="374210"/>
                    </a:cubicBezTo>
                    <a:cubicBezTo>
                      <a:pt x="234462" y="378048"/>
                      <a:pt x="232443" y="383096"/>
                      <a:pt x="229615" y="388549"/>
                    </a:cubicBezTo>
                    <a:cubicBezTo>
                      <a:pt x="222345" y="395617"/>
                      <a:pt x="214469" y="401675"/>
                      <a:pt x="206391" y="406724"/>
                    </a:cubicBezTo>
                    <a:cubicBezTo>
                      <a:pt x="189832" y="416822"/>
                      <a:pt x="171858" y="422274"/>
                      <a:pt x="152874" y="422274"/>
                    </a:cubicBezTo>
                    <a:cubicBezTo>
                      <a:pt x="133891" y="422274"/>
                      <a:pt x="115918" y="416822"/>
                      <a:pt x="99358" y="406724"/>
                    </a:cubicBezTo>
                    <a:cubicBezTo>
                      <a:pt x="81385" y="395819"/>
                      <a:pt x="65027" y="379259"/>
                      <a:pt x="51497" y="358660"/>
                    </a:cubicBezTo>
                    <a:cubicBezTo>
                      <a:pt x="58161" y="353612"/>
                      <a:pt x="65835" y="346746"/>
                      <a:pt x="73307" y="337456"/>
                    </a:cubicBezTo>
                    <a:cubicBezTo>
                      <a:pt x="78153" y="331397"/>
                      <a:pt x="81587" y="325541"/>
                      <a:pt x="84212" y="320896"/>
                    </a:cubicBezTo>
                    <a:cubicBezTo>
                      <a:pt x="86838" y="316049"/>
                      <a:pt x="88453" y="312414"/>
                      <a:pt x="89059" y="310395"/>
                    </a:cubicBezTo>
                    <a:lnTo>
                      <a:pt x="89059" y="310395"/>
                    </a:lnTo>
                    <a:cubicBezTo>
                      <a:pt x="90675" y="306154"/>
                      <a:pt x="94512" y="296258"/>
                      <a:pt x="96128" y="282728"/>
                    </a:cubicBezTo>
                    <a:cubicBezTo>
                      <a:pt x="96733" y="277881"/>
                      <a:pt x="96935" y="273438"/>
                      <a:pt x="96935" y="269601"/>
                    </a:cubicBezTo>
                    <a:cubicBezTo>
                      <a:pt x="96935" y="264956"/>
                      <a:pt x="96733" y="260917"/>
                      <a:pt x="96329" y="257282"/>
                    </a:cubicBezTo>
                    <a:cubicBezTo>
                      <a:pt x="95926" y="251830"/>
                      <a:pt x="95319" y="247185"/>
                      <a:pt x="94512" y="242540"/>
                    </a:cubicBezTo>
                    <a:cubicBezTo>
                      <a:pt x="93704" y="237895"/>
                      <a:pt x="92694" y="233250"/>
                      <a:pt x="91684" y="227798"/>
                    </a:cubicBezTo>
                    <a:cubicBezTo>
                      <a:pt x="89463" y="217095"/>
                      <a:pt x="87040" y="208209"/>
                      <a:pt x="82799" y="192053"/>
                    </a:cubicBezTo>
                    <a:cubicBezTo>
                      <a:pt x="79972" y="181552"/>
                      <a:pt x="78962" y="178320"/>
                      <a:pt x="78356" y="175695"/>
                    </a:cubicBezTo>
                    <a:cubicBezTo>
                      <a:pt x="75933" y="166809"/>
                      <a:pt x="75124" y="157520"/>
                      <a:pt x="75124" y="149442"/>
                    </a:cubicBezTo>
                    <a:cubicBezTo>
                      <a:pt x="75124" y="134094"/>
                      <a:pt x="77952" y="121977"/>
                      <a:pt x="78356" y="120563"/>
                    </a:cubicBezTo>
                    <a:cubicBezTo>
                      <a:pt x="82395" y="104205"/>
                      <a:pt x="90270" y="90877"/>
                      <a:pt x="98147" y="80779"/>
                    </a:cubicBezTo>
                    <a:cubicBezTo>
                      <a:pt x="106023" y="70682"/>
                      <a:pt x="114101" y="64018"/>
                      <a:pt x="118543" y="60585"/>
                    </a:cubicBezTo>
                    <a:cubicBezTo>
                      <a:pt x="121572" y="58161"/>
                      <a:pt x="121977" y="53920"/>
                      <a:pt x="119755" y="50891"/>
                    </a:cubicBezTo>
                    <a:cubicBezTo>
                      <a:pt x="117332" y="47862"/>
                      <a:pt x="113091" y="47458"/>
                      <a:pt x="110062" y="49679"/>
                    </a:cubicBezTo>
                    <a:cubicBezTo>
                      <a:pt x="105215" y="53516"/>
                      <a:pt x="96329" y="60988"/>
                      <a:pt x="87443" y="72298"/>
                    </a:cubicBezTo>
                    <a:cubicBezTo>
                      <a:pt x="78558" y="83405"/>
                      <a:pt x="69672" y="98551"/>
                      <a:pt x="65027" y="117130"/>
                    </a:cubicBezTo>
                    <a:cubicBezTo>
                      <a:pt x="64624" y="119150"/>
                      <a:pt x="61392" y="132276"/>
                      <a:pt x="61392" y="149240"/>
                    </a:cubicBezTo>
                    <a:cubicBezTo>
                      <a:pt x="61392" y="158328"/>
                      <a:pt x="62200" y="168627"/>
                      <a:pt x="65027" y="179128"/>
                    </a:cubicBezTo>
                    <a:cubicBezTo>
                      <a:pt x="65835" y="182157"/>
                      <a:pt x="66845" y="185187"/>
                      <a:pt x="69672" y="195688"/>
                    </a:cubicBezTo>
                    <a:cubicBezTo>
                      <a:pt x="74115" y="211844"/>
                      <a:pt x="76336" y="220528"/>
                      <a:pt x="78356" y="230625"/>
                    </a:cubicBezTo>
                    <a:cubicBezTo>
                      <a:pt x="79365" y="236078"/>
                      <a:pt x="80375" y="240521"/>
                      <a:pt x="81183" y="244762"/>
                    </a:cubicBezTo>
                    <a:cubicBezTo>
                      <a:pt x="81991" y="249002"/>
                      <a:pt x="82395" y="253243"/>
                      <a:pt x="82799" y="258090"/>
                    </a:cubicBezTo>
                    <a:cubicBezTo>
                      <a:pt x="83001" y="261725"/>
                      <a:pt x="83202" y="265562"/>
                      <a:pt x="83202" y="269399"/>
                    </a:cubicBezTo>
                    <a:cubicBezTo>
                      <a:pt x="83202" y="272832"/>
                      <a:pt x="83001" y="276669"/>
                      <a:pt x="82395" y="280910"/>
                    </a:cubicBezTo>
                    <a:cubicBezTo>
                      <a:pt x="80982" y="292825"/>
                      <a:pt x="77750" y="301509"/>
                      <a:pt x="76134" y="305144"/>
                    </a:cubicBezTo>
                    <a:lnTo>
                      <a:pt x="76134" y="305144"/>
                    </a:lnTo>
                    <a:cubicBezTo>
                      <a:pt x="75529" y="306760"/>
                      <a:pt x="74115" y="309991"/>
                      <a:pt x="71894" y="314232"/>
                    </a:cubicBezTo>
                    <a:cubicBezTo>
                      <a:pt x="69672" y="318473"/>
                      <a:pt x="66441" y="323521"/>
                      <a:pt x="62200" y="328772"/>
                    </a:cubicBezTo>
                    <a:cubicBezTo>
                      <a:pt x="56141" y="336446"/>
                      <a:pt x="49680" y="342303"/>
                      <a:pt x="44024" y="346544"/>
                    </a:cubicBezTo>
                    <a:cubicBezTo>
                      <a:pt x="41602" y="342101"/>
                      <a:pt x="39178" y="337658"/>
                      <a:pt x="36956" y="332811"/>
                    </a:cubicBezTo>
                    <a:cubicBezTo>
                      <a:pt x="21608" y="300095"/>
                      <a:pt x="12520" y="260312"/>
                      <a:pt x="12520" y="217700"/>
                    </a:cubicBezTo>
                    <a:cubicBezTo>
                      <a:pt x="12520" y="160751"/>
                      <a:pt x="28676" y="109052"/>
                      <a:pt x="54324" y="72298"/>
                    </a:cubicBezTo>
                    <a:cubicBezTo>
                      <a:pt x="67046" y="53920"/>
                      <a:pt x="82192" y="39178"/>
                      <a:pt x="98955" y="28879"/>
                    </a:cubicBezTo>
                    <a:cubicBezTo>
                      <a:pt x="115514" y="18781"/>
                      <a:pt x="133488" y="13329"/>
                      <a:pt x="152471" y="13329"/>
                    </a:cubicBezTo>
                    <a:cubicBezTo>
                      <a:pt x="171454" y="13329"/>
                      <a:pt x="189427" y="18781"/>
                      <a:pt x="205987" y="28879"/>
                    </a:cubicBezTo>
                    <a:cubicBezTo>
                      <a:pt x="230827" y="44025"/>
                      <a:pt x="252436" y="69672"/>
                      <a:pt x="267784" y="102388"/>
                    </a:cubicBezTo>
                    <a:cubicBezTo>
                      <a:pt x="283131" y="135104"/>
                      <a:pt x="292219" y="174887"/>
                      <a:pt x="292219" y="217498"/>
                    </a:cubicBezTo>
                    <a:cubicBezTo>
                      <a:pt x="293431" y="272227"/>
                      <a:pt x="278891" y="321300"/>
                      <a:pt x="255465" y="357651"/>
                    </a:cubicBezTo>
                    <a:close/>
                    <a:moveTo>
                      <a:pt x="282930" y="352804"/>
                    </a:moveTo>
                    <a:cubicBezTo>
                      <a:pt x="281516" y="349977"/>
                      <a:pt x="280102" y="346947"/>
                      <a:pt x="278891" y="343716"/>
                    </a:cubicBezTo>
                    <a:cubicBezTo>
                      <a:pt x="279699" y="342101"/>
                      <a:pt x="280506" y="340687"/>
                      <a:pt x="281112" y="339071"/>
                    </a:cubicBezTo>
                    <a:cubicBezTo>
                      <a:pt x="297470" y="304336"/>
                      <a:pt x="306760" y="262735"/>
                      <a:pt x="306760" y="218104"/>
                    </a:cubicBezTo>
                    <a:cubicBezTo>
                      <a:pt x="306760" y="209824"/>
                      <a:pt x="306355" y="201545"/>
                      <a:pt x="305750" y="193467"/>
                    </a:cubicBezTo>
                    <a:cubicBezTo>
                      <a:pt x="315645" y="179128"/>
                      <a:pt x="327157" y="167011"/>
                      <a:pt x="339273" y="157520"/>
                    </a:cubicBezTo>
                    <a:cubicBezTo>
                      <a:pt x="349371" y="149644"/>
                      <a:pt x="359670" y="143585"/>
                      <a:pt x="370171" y="139546"/>
                    </a:cubicBezTo>
                    <a:cubicBezTo>
                      <a:pt x="380673" y="135507"/>
                      <a:pt x="390972" y="133286"/>
                      <a:pt x="401070" y="133286"/>
                    </a:cubicBezTo>
                    <a:cubicBezTo>
                      <a:pt x="402483" y="133286"/>
                      <a:pt x="404099" y="133286"/>
                      <a:pt x="405512" y="133488"/>
                    </a:cubicBezTo>
                    <a:cubicBezTo>
                      <a:pt x="404705" y="140354"/>
                      <a:pt x="403291" y="148634"/>
                      <a:pt x="400666" y="157924"/>
                    </a:cubicBezTo>
                    <a:cubicBezTo>
                      <a:pt x="397839" y="167415"/>
                      <a:pt x="393800" y="177715"/>
                      <a:pt x="387943" y="188014"/>
                    </a:cubicBezTo>
                    <a:cubicBezTo>
                      <a:pt x="387337" y="189024"/>
                      <a:pt x="386934" y="189832"/>
                      <a:pt x="386327" y="190841"/>
                    </a:cubicBezTo>
                    <a:cubicBezTo>
                      <a:pt x="380875" y="199727"/>
                      <a:pt x="375220" y="206391"/>
                      <a:pt x="369364" y="212248"/>
                    </a:cubicBezTo>
                    <a:cubicBezTo>
                      <a:pt x="359670" y="221739"/>
                      <a:pt x="349371" y="228606"/>
                      <a:pt x="339071" y="237693"/>
                    </a:cubicBezTo>
                    <a:cubicBezTo>
                      <a:pt x="328772" y="246781"/>
                      <a:pt x="318472" y="258292"/>
                      <a:pt x="310193" y="276064"/>
                    </a:cubicBezTo>
                    <a:cubicBezTo>
                      <a:pt x="303528" y="290604"/>
                      <a:pt x="299691" y="305346"/>
                      <a:pt x="297268" y="317665"/>
                    </a:cubicBezTo>
                    <a:cubicBezTo>
                      <a:pt x="295047" y="329984"/>
                      <a:pt x="294238" y="339677"/>
                      <a:pt x="294037" y="343514"/>
                    </a:cubicBezTo>
                    <a:cubicBezTo>
                      <a:pt x="293633" y="348361"/>
                      <a:pt x="293633" y="353006"/>
                      <a:pt x="293633" y="357247"/>
                    </a:cubicBezTo>
                    <a:cubicBezTo>
                      <a:pt x="293633" y="361488"/>
                      <a:pt x="293835" y="365325"/>
                      <a:pt x="294037" y="369162"/>
                    </a:cubicBezTo>
                    <a:cubicBezTo>
                      <a:pt x="289796" y="364315"/>
                      <a:pt x="286160" y="358862"/>
                      <a:pt x="282930" y="352804"/>
                    </a:cubicBezTo>
                    <a:close/>
                    <a:moveTo>
                      <a:pt x="432573" y="170444"/>
                    </a:moveTo>
                    <a:cubicBezTo>
                      <a:pt x="429746" y="179936"/>
                      <a:pt x="425909" y="190033"/>
                      <a:pt x="419851" y="200535"/>
                    </a:cubicBezTo>
                    <a:cubicBezTo>
                      <a:pt x="419245" y="201545"/>
                      <a:pt x="418841" y="202352"/>
                      <a:pt x="418236" y="203362"/>
                    </a:cubicBezTo>
                    <a:cubicBezTo>
                      <a:pt x="412783" y="212248"/>
                      <a:pt x="407128" y="218912"/>
                      <a:pt x="401271" y="224769"/>
                    </a:cubicBezTo>
                    <a:cubicBezTo>
                      <a:pt x="391578" y="234260"/>
                      <a:pt x="381278" y="241126"/>
                      <a:pt x="370979" y="250214"/>
                    </a:cubicBezTo>
                    <a:cubicBezTo>
                      <a:pt x="363709" y="256475"/>
                      <a:pt x="356641" y="263947"/>
                      <a:pt x="350178" y="274044"/>
                    </a:cubicBezTo>
                    <a:cubicBezTo>
                      <a:pt x="347351" y="278487"/>
                      <a:pt x="344725" y="283132"/>
                      <a:pt x="342101" y="288584"/>
                    </a:cubicBezTo>
                    <a:cubicBezTo>
                      <a:pt x="338466" y="296258"/>
                      <a:pt x="335840" y="303932"/>
                      <a:pt x="333618" y="311405"/>
                    </a:cubicBezTo>
                    <a:cubicBezTo>
                      <a:pt x="331599" y="318069"/>
                      <a:pt x="330186" y="324329"/>
                      <a:pt x="329176" y="330186"/>
                    </a:cubicBezTo>
                    <a:cubicBezTo>
                      <a:pt x="326954" y="342505"/>
                      <a:pt x="326147" y="352198"/>
                      <a:pt x="325945" y="356035"/>
                    </a:cubicBezTo>
                    <a:cubicBezTo>
                      <a:pt x="325540" y="360882"/>
                      <a:pt x="325540" y="365527"/>
                      <a:pt x="325540" y="369768"/>
                    </a:cubicBezTo>
                    <a:cubicBezTo>
                      <a:pt x="325540" y="377038"/>
                      <a:pt x="325945" y="383500"/>
                      <a:pt x="326550" y="389357"/>
                    </a:cubicBezTo>
                    <a:cubicBezTo>
                      <a:pt x="322915" y="388347"/>
                      <a:pt x="319482" y="387135"/>
                      <a:pt x="316049" y="385722"/>
                    </a:cubicBezTo>
                    <a:cubicBezTo>
                      <a:pt x="313626" y="384712"/>
                      <a:pt x="311404" y="383298"/>
                      <a:pt x="309183" y="382087"/>
                    </a:cubicBezTo>
                    <a:cubicBezTo>
                      <a:pt x="309183" y="382087"/>
                      <a:pt x="309183" y="381885"/>
                      <a:pt x="309183" y="381885"/>
                    </a:cubicBezTo>
                    <a:cubicBezTo>
                      <a:pt x="308779" y="378249"/>
                      <a:pt x="308375" y="374412"/>
                      <a:pt x="307971" y="369970"/>
                    </a:cubicBezTo>
                    <a:cubicBezTo>
                      <a:pt x="307769" y="366133"/>
                      <a:pt x="307567" y="362094"/>
                      <a:pt x="307567" y="357651"/>
                    </a:cubicBezTo>
                    <a:cubicBezTo>
                      <a:pt x="307567" y="353612"/>
                      <a:pt x="307769" y="349371"/>
                      <a:pt x="307971" y="344726"/>
                    </a:cubicBezTo>
                    <a:cubicBezTo>
                      <a:pt x="308174" y="340889"/>
                      <a:pt x="308981" y="331801"/>
                      <a:pt x="311001" y="320492"/>
                    </a:cubicBezTo>
                    <a:cubicBezTo>
                      <a:pt x="313222" y="308981"/>
                      <a:pt x="316857" y="295249"/>
                      <a:pt x="322915" y="282324"/>
                    </a:cubicBezTo>
                    <a:cubicBezTo>
                      <a:pt x="327964" y="271621"/>
                      <a:pt x="333417" y="263745"/>
                      <a:pt x="339273" y="257282"/>
                    </a:cubicBezTo>
                    <a:cubicBezTo>
                      <a:pt x="343716" y="252436"/>
                      <a:pt x="348361" y="248397"/>
                      <a:pt x="353208" y="244358"/>
                    </a:cubicBezTo>
                    <a:cubicBezTo>
                      <a:pt x="358256" y="240319"/>
                      <a:pt x="363507" y="236280"/>
                      <a:pt x="368959" y="231837"/>
                    </a:cubicBezTo>
                    <a:cubicBezTo>
                      <a:pt x="371585" y="229817"/>
                      <a:pt x="374008" y="227596"/>
                      <a:pt x="376634" y="225173"/>
                    </a:cubicBezTo>
                    <a:cubicBezTo>
                      <a:pt x="384712" y="217700"/>
                      <a:pt x="392790" y="208411"/>
                      <a:pt x="400261" y="195688"/>
                    </a:cubicBezTo>
                    <a:cubicBezTo>
                      <a:pt x="413187" y="173272"/>
                      <a:pt x="417831" y="151663"/>
                      <a:pt x="419649" y="136517"/>
                    </a:cubicBezTo>
                    <a:cubicBezTo>
                      <a:pt x="422880" y="137325"/>
                      <a:pt x="425909" y="138537"/>
                      <a:pt x="428938" y="139950"/>
                    </a:cubicBezTo>
                    <a:cubicBezTo>
                      <a:pt x="432170" y="141364"/>
                      <a:pt x="435199" y="143181"/>
                      <a:pt x="438026" y="144999"/>
                    </a:cubicBezTo>
                    <a:cubicBezTo>
                      <a:pt x="437016" y="151461"/>
                      <a:pt x="435401" y="160549"/>
                      <a:pt x="432573" y="170444"/>
                    </a:cubicBezTo>
                    <a:close/>
                  </a:path>
                </a:pathLst>
              </a:custGeom>
              <a:grpFill/>
              <a:ln w="2019"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CDEABE0B-DA5D-E572-4373-2CAA7A0C9573}"/>
                  </a:ext>
                </a:extLst>
              </p:cNvPr>
              <p:cNvSpPr/>
              <p:nvPr/>
            </p:nvSpPr>
            <p:spPr>
              <a:xfrm>
                <a:off x="9661400" y="2409958"/>
                <a:ext cx="27521" cy="80524"/>
              </a:xfrm>
              <a:custGeom>
                <a:avLst/>
                <a:gdLst>
                  <a:gd name="connsiteX0" fmla="*/ 26859 w 27521"/>
                  <a:gd name="connsiteY0" fmla="*/ 70490 h 80524"/>
                  <a:gd name="connsiteX1" fmla="*/ 17368 w 27521"/>
                  <a:gd name="connsiteY1" fmla="*/ 43227 h 80524"/>
                  <a:gd name="connsiteX2" fmla="*/ 13732 w 27521"/>
                  <a:gd name="connsiteY2" fmla="*/ 11319 h 80524"/>
                  <a:gd name="connsiteX3" fmla="*/ 13732 w 27521"/>
                  <a:gd name="connsiteY3" fmla="*/ 7078 h 80524"/>
                  <a:gd name="connsiteX4" fmla="*/ 7068 w 27521"/>
                  <a:gd name="connsiteY4" fmla="*/ 10 h 80524"/>
                  <a:gd name="connsiteX5" fmla="*/ 0 w 27521"/>
                  <a:gd name="connsiteY5" fmla="*/ 6674 h 80524"/>
                  <a:gd name="connsiteX6" fmla="*/ 0 w 27521"/>
                  <a:gd name="connsiteY6" fmla="*/ 11319 h 80524"/>
                  <a:gd name="connsiteX7" fmla="*/ 4039 w 27521"/>
                  <a:gd name="connsiteY7" fmla="*/ 46458 h 80524"/>
                  <a:gd name="connsiteX8" fmla="*/ 14339 w 27521"/>
                  <a:gd name="connsiteY8" fmla="*/ 76548 h 80524"/>
                  <a:gd name="connsiteX9" fmla="*/ 23426 w 27521"/>
                  <a:gd name="connsiteY9" fmla="*/ 79981 h 80524"/>
                  <a:gd name="connsiteX10" fmla="*/ 26859 w 27521"/>
                  <a:gd name="connsiteY10" fmla="*/ 70490 h 80524"/>
                  <a:gd name="connsiteX11" fmla="*/ 26859 w 27521"/>
                  <a:gd name="connsiteY11" fmla="*/ 70490 h 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21" h="80524">
                    <a:moveTo>
                      <a:pt x="26859" y="70490"/>
                    </a:moveTo>
                    <a:cubicBezTo>
                      <a:pt x="23426" y="63219"/>
                      <a:pt x="19993" y="54132"/>
                      <a:pt x="17368" y="43227"/>
                    </a:cubicBezTo>
                    <a:cubicBezTo>
                      <a:pt x="14541" y="31110"/>
                      <a:pt x="13732" y="20204"/>
                      <a:pt x="13732" y="11319"/>
                    </a:cubicBezTo>
                    <a:cubicBezTo>
                      <a:pt x="13732" y="9905"/>
                      <a:pt x="13732" y="8491"/>
                      <a:pt x="13732" y="7078"/>
                    </a:cubicBezTo>
                    <a:cubicBezTo>
                      <a:pt x="13934" y="3241"/>
                      <a:pt x="10905" y="212"/>
                      <a:pt x="7068" y="10"/>
                    </a:cubicBezTo>
                    <a:cubicBezTo>
                      <a:pt x="3231" y="-192"/>
                      <a:pt x="202" y="2837"/>
                      <a:pt x="0" y="6674"/>
                    </a:cubicBezTo>
                    <a:cubicBezTo>
                      <a:pt x="0" y="8087"/>
                      <a:pt x="0" y="9703"/>
                      <a:pt x="0" y="11319"/>
                    </a:cubicBezTo>
                    <a:cubicBezTo>
                      <a:pt x="0" y="21012"/>
                      <a:pt x="1010" y="32927"/>
                      <a:pt x="4039" y="46458"/>
                    </a:cubicBezTo>
                    <a:cubicBezTo>
                      <a:pt x="6866" y="58373"/>
                      <a:pt x="10703" y="68470"/>
                      <a:pt x="14339" y="76548"/>
                    </a:cubicBezTo>
                    <a:cubicBezTo>
                      <a:pt x="15954" y="79981"/>
                      <a:pt x="19993" y="81395"/>
                      <a:pt x="23426" y="79981"/>
                    </a:cubicBezTo>
                    <a:cubicBezTo>
                      <a:pt x="27061" y="77962"/>
                      <a:pt x="28475" y="73923"/>
                      <a:pt x="26859" y="70490"/>
                    </a:cubicBezTo>
                    <a:lnTo>
                      <a:pt x="26859" y="70490"/>
                    </a:lnTo>
                    <a:close/>
                  </a:path>
                </a:pathLst>
              </a:custGeom>
              <a:grpFill/>
              <a:ln w="2019" cap="flat">
                <a:noFill/>
                <a:prstDash val="solid"/>
                <a:miter/>
              </a:ln>
            </p:spPr>
            <p:txBody>
              <a:bodyPr rtlCol="0" anchor="ctr"/>
              <a:lstStyle/>
              <a:p>
                <a:endParaRPr lang="en-US"/>
              </a:p>
            </p:txBody>
          </p:sp>
          <p:sp>
            <p:nvSpPr>
              <p:cNvPr id="11" name="Graphic 3">
                <a:extLst>
                  <a:ext uri="{FF2B5EF4-FFF2-40B4-BE49-F238E27FC236}">
                    <a16:creationId xmlns:a16="http://schemas.microsoft.com/office/drawing/2014/main" id="{86DF8488-F0F7-F522-9653-E57373703E25}"/>
                  </a:ext>
                </a:extLst>
              </p:cNvPr>
              <p:cNvSpPr/>
              <p:nvPr/>
            </p:nvSpPr>
            <p:spPr>
              <a:xfrm>
                <a:off x="10052469" y="2523553"/>
                <a:ext cx="19800" cy="19688"/>
              </a:xfrm>
              <a:custGeom>
                <a:avLst/>
                <a:gdLst>
                  <a:gd name="connsiteX0" fmla="*/ 14848 w 19800"/>
                  <a:gd name="connsiteY0" fmla="*/ 1323 h 19688"/>
                  <a:gd name="connsiteX1" fmla="*/ 6164 w 19800"/>
                  <a:gd name="connsiteY1" fmla="*/ 717 h 19688"/>
                  <a:gd name="connsiteX2" fmla="*/ 711 w 19800"/>
                  <a:gd name="connsiteY2" fmla="*/ 13642 h 19688"/>
                  <a:gd name="connsiteX3" fmla="*/ 2125 w 19800"/>
                  <a:gd name="connsiteY3" fmla="*/ 15864 h 19688"/>
                  <a:gd name="connsiteX4" fmla="*/ 13636 w 19800"/>
                  <a:gd name="connsiteY4" fmla="*/ 18893 h 19688"/>
                  <a:gd name="connsiteX5" fmla="*/ 19089 w 19800"/>
                  <a:gd name="connsiteY5" fmla="*/ 5968 h 19688"/>
                  <a:gd name="connsiteX6" fmla="*/ 14848 w 19800"/>
                  <a:gd name="connsiteY6" fmla="*/ 1323 h 1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0" h="19688">
                    <a:moveTo>
                      <a:pt x="14848" y="1323"/>
                    </a:moveTo>
                    <a:cubicBezTo>
                      <a:pt x="12223" y="-90"/>
                      <a:pt x="9194" y="-494"/>
                      <a:pt x="6164" y="717"/>
                    </a:cubicBezTo>
                    <a:cubicBezTo>
                      <a:pt x="1116" y="2737"/>
                      <a:pt x="-1308" y="8593"/>
                      <a:pt x="711" y="13642"/>
                    </a:cubicBezTo>
                    <a:cubicBezTo>
                      <a:pt x="1116" y="14450"/>
                      <a:pt x="1519" y="15258"/>
                      <a:pt x="2125" y="15864"/>
                    </a:cubicBezTo>
                    <a:cubicBezTo>
                      <a:pt x="4750" y="19297"/>
                      <a:pt x="9395" y="20710"/>
                      <a:pt x="13636" y="18893"/>
                    </a:cubicBezTo>
                    <a:cubicBezTo>
                      <a:pt x="18685" y="16873"/>
                      <a:pt x="21108" y="11017"/>
                      <a:pt x="19089" y="5968"/>
                    </a:cubicBezTo>
                    <a:cubicBezTo>
                      <a:pt x="18281" y="3949"/>
                      <a:pt x="16665" y="2333"/>
                      <a:pt x="14848" y="1323"/>
                    </a:cubicBezTo>
                    <a:close/>
                  </a:path>
                </a:pathLst>
              </a:custGeom>
              <a:grpFill/>
              <a:ln w="2019" cap="flat">
                <a:noFill/>
                <a:prstDash val="solid"/>
                <a:miter/>
              </a:ln>
            </p:spPr>
            <p:txBody>
              <a:bodyPr rtlCol="0" anchor="ctr"/>
              <a:lstStyle/>
              <a:p>
                <a:endParaRPr lang="en-US"/>
              </a:p>
            </p:txBody>
          </p:sp>
          <p:sp>
            <p:nvSpPr>
              <p:cNvPr id="12" name="Graphic 3">
                <a:extLst>
                  <a:ext uri="{FF2B5EF4-FFF2-40B4-BE49-F238E27FC236}">
                    <a16:creationId xmlns:a16="http://schemas.microsoft.com/office/drawing/2014/main" id="{19322D6B-D95D-91E9-3488-523E5AAB1846}"/>
                  </a:ext>
                </a:extLst>
              </p:cNvPr>
              <p:cNvSpPr/>
              <p:nvPr/>
            </p:nvSpPr>
            <p:spPr>
              <a:xfrm>
                <a:off x="9805389" y="2322524"/>
                <a:ext cx="94310" cy="94309"/>
              </a:xfrm>
              <a:custGeom>
                <a:avLst/>
                <a:gdLst>
                  <a:gd name="connsiteX0" fmla="*/ 83809 w 94310"/>
                  <a:gd name="connsiteY0" fmla="*/ 17569 h 94309"/>
                  <a:gd name="connsiteX1" fmla="*/ 56748 w 94310"/>
                  <a:gd name="connsiteY1" fmla="*/ 1010 h 94309"/>
                  <a:gd name="connsiteX2" fmla="*/ 47055 w 94310"/>
                  <a:gd name="connsiteY2" fmla="*/ 0 h 94309"/>
                  <a:gd name="connsiteX3" fmla="*/ 17570 w 94310"/>
                  <a:gd name="connsiteY3" fmla="*/ 10501 h 94309"/>
                  <a:gd name="connsiteX4" fmla="*/ 1010 w 94310"/>
                  <a:gd name="connsiteY4" fmla="*/ 37562 h 94309"/>
                  <a:gd name="connsiteX5" fmla="*/ 0 w 94310"/>
                  <a:gd name="connsiteY5" fmla="*/ 47256 h 94309"/>
                  <a:gd name="connsiteX6" fmla="*/ 10502 w 94310"/>
                  <a:gd name="connsiteY6" fmla="*/ 76740 h 94309"/>
                  <a:gd name="connsiteX7" fmla="*/ 37563 w 94310"/>
                  <a:gd name="connsiteY7" fmla="*/ 93300 h 94309"/>
                  <a:gd name="connsiteX8" fmla="*/ 47257 w 94310"/>
                  <a:gd name="connsiteY8" fmla="*/ 94310 h 94309"/>
                  <a:gd name="connsiteX9" fmla="*/ 76740 w 94310"/>
                  <a:gd name="connsiteY9" fmla="*/ 83809 h 94309"/>
                  <a:gd name="connsiteX10" fmla="*/ 93301 w 94310"/>
                  <a:gd name="connsiteY10" fmla="*/ 56748 h 94309"/>
                  <a:gd name="connsiteX11" fmla="*/ 94310 w 94310"/>
                  <a:gd name="connsiteY11" fmla="*/ 47054 h 94309"/>
                  <a:gd name="connsiteX12" fmla="*/ 83809 w 94310"/>
                  <a:gd name="connsiteY12" fmla="*/ 17569 h 94309"/>
                  <a:gd name="connsiteX13" fmla="*/ 79972 w 94310"/>
                  <a:gd name="connsiteY13" fmla="*/ 53920 h 94309"/>
                  <a:gd name="connsiteX14" fmla="*/ 68259 w 94310"/>
                  <a:gd name="connsiteY14" fmla="*/ 73105 h 94309"/>
                  <a:gd name="connsiteX15" fmla="*/ 47458 w 94310"/>
                  <a:gd name="connsiteY15" fmla="*/ 80577 h 94309"/>
                  <a:gd name="connsiteX16" fmla="*/ 40592 w 94310"/>
                  <a:gd name="connsiteY16" fmla="*/ 79770 h 94309"/>
                  <a:gd name="connsiteX17" fmla="*/ 21407 w 94310"/>
                  <a:gd name="connsiteY17" fmla="*/ 68057 h 94309"/>
                  <a:gd name="connsiteX18" fmla="*/ 13935 w 94310"/>
                  <a:gd name="connsiteY18" fmla="*/ 47256 h 94309"/>
                  <a:gd name="connsiteX19" fmla="*/ 14743 w 94310"/>
                  <a:gd name="connsiteY19" fmla="*/ 40390 h 94309"/>
                  <a:gd name="connsiteX20" fmla="*/ 26455 w 94310"/>
                  <a:gd name="connsiteY20" fmla="*/ 21205 h 94309"/>
                  <a:gd name="connsiteX21" fmla="*/ 47257 w 94310"/>
                  <a:gd name="connsiteY21" fmla="*/ 13732 h 94309"/>
                  <a:gd name="connsiteX22" fmla="*/ 54123 w 94310"/>
                  <a:gd name="connsiteY22" fmla="*/ 14540 h 94309"/>
                  <a:gd name="connsiteX23" fmla="*/ 73308 w 94310"/>
                  <a:gd name="connsiteY23" fmla="*/ 26253 h 94309"/>
                  <a:gd name="connsiteX24" fmla="*/ 80779 w 94310"/>
                  <a:gd name="connsiteY24" fmla="*/ 47054 h 94309"/>
                  <a:gd name="connsiteX25" fmla="*/ 79972 w 94310"/>
                  <a:gd name="connsiteY25" fmla="*/ 53920 h 94309"/>
                  <a:gd name="connsiteX26" fmla="*/ 86637 w 94310"/>
                  <a:gd name="connsiteY26" fmla="*/ 55334 h 94309"/>
                  <a:gd name="connsiteX27" fmla="*/ 79972 w 94310"/>
                  <a:gd name="connsiteY27" fmla="*/ 53920 h 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310" h="94309">
                    <a:moveTo>
                      <a:pt x="83809" y="17569"/>
                    </a:moveTo>
                    <a:cubicBezTo>
                      <a:pt x="77145" y="9290"/>
                      <a:pt x="67855" y="3231"/>
                      <a:pt x="56748" y="1010"/>
                    </a:cubicBezTo>
                    <a:cubicBezTo>
                      <a:pt x="53516" y="404"/>
                      <a:pt x="50286" y="0"/>
                      <a:pt x="47055" y="0"/>
                    </a:cubicBezTo>
                    <a:cubicBezTo>
                      <a:pt x="36150" y="0"/>
                      <a:pt x="25850" y="3837"/>
                      <a:pt x="17570" y="10501"/>
                    </a:cubicBezTo>
                    <a:cubicBezTo>
                      <a:pt x="9290" y="17166"/>
                      <a:pt x="3231" y="26455"/>
                      <a:pt x="1010" y="37562"/>
                    </a:cubicBezTo>
                    <a:cubicBezTo>
                      <a:pt x="404" y="40794"/>
                      <a:pt x="0" y="44025"/>
                      <a:pt x="0" y="47256"/>
                    </a:cubicBezTo>
                    <a:cubicBezTo>
                      <a:pt x="0" y="58161"/>
                      <a:pt x="3838" y="68461"/>
                      <a:pt x="10502" y="76740"/>
                    </a:cubicBezTo>
                    <a:cubicBezTo>
                      <a:pt x="17166" y="85020"/>
                      <a:pt x="26455" y="91079"/>
                      <a:pt x="37563" y="93300"/>
                    </a:cubicBezTo>
                    <a:cubicBezTo>
                      <a:pt x="40794" y="93906"/>
                      <a:pt x="44025" y="94310"/>
                      <a:pt x="47257" y="94310"/>
                    </a:cubicBezTo>
                    <a:cubicBezTo>
                      <a:pt x="58162" y="94310"/>
                      <a:pt x="68461" y="90473"/>
                      <a:pt x="76740" y="83809"/>
                    </a:cubicBezTo>
                    <a:cubicBezTo>
                      <a:pt x="85021" y="77144"/>
                      <a:pt x="91079" y="67855"/>
                      <a:pt x="93301" y="56748"/>
                    </a:cubicBezTo>
                    <a:cubicBezTo>
                      <a:pt x="93906" y="53516"/>
                      <a:pt x="94310" y="50285"/>
                      <a:pt x="94310" y="47054"/>
                    </a:cubicBezTo>
                    <a:cubicBezTo>
                      <a:pt x="94310" y="36149"/>
                      <a:pt x="90474" y="25849"/>
                      <a:pt x="83809" y="17569"/>
                    </a:cubicBezTo>
                    <a:close/>
                    <a:moveTo>
                      <a:pt x="79972" y="53920"/>
                    </a:moveTo>
                    <a:cubicBezTo>
                      <a:pt x="78357" y="61796"/>
                      <a:pt x="74115" y="68461"/>
                      <a:pt x="68259" y="73105"/>
                    </a:cubicBezTo>
                    <a:cubicBezTo>
                      <a:pt x="62403" y="77750"/>
                      <a:pt x="55133" y="80577"/>
                      <a:pt x="47458" y="80577"/>
                    </a:cubicBezTo>
                    <a:cubicBezTo>
                      <a:pt x="45237" y="80577"/>
                      <a:pt x="43016" y="80375"/>
                      <a:pt x="40592" y="79770"/>
                    </a:cubicBezTo>
                    <a:cubicBezTo>
                      <a:pt x="32716" y="78154"/>
                      <a:pt x="26052" y="73913"/>
                      <a:pt x="21407" y="68057"/>
                    </a:cubicBezTo>
                    <a:cubicBezTo>
                      <a:pt x="16762" y="62200"/>
                      <a:pt x="13935" y="54930"/>
                      <a:pt x="13935" y="47256"/>
                    </a:cubicBezTo>
                    <a:cubicBezTo>
                      <a:pt x="13935" y="45034"/>
                      <a:pt x="14136" y="42813"/>
                      <a:pt x="14743" y="40390"/>
                    </a:cubicBezTo>
                    <a:cubicBezTo>
                      <a:pt x="16358" y="32514"/>
                      <a:pt x="20599" y="25849"/>
                      <a:pt x="26455" y="21205"/>
                    </a:cubicBezTo>
                    <a:cubicBezTo>
                      <a:pt x="32312" y="16560"/>
                      <a:pt x="39582" y="13732"/>
                      <a:pt x="47257" y="13732"/>
                    </a:cubicBezTo>
                    <a:cubicBezTo>
                      <a:pt x="49477" y="13732"/>
                      <a:pt x="51699" y="13934"/>
                      <a:pt x="54123" y="14540"/>
                    </a:cubicBezTo>
                    <a:cubicBezTo>
                      <a:pt x="61999" y="16156"/>
                      <a:pt x="68662" y="20397"/>
                      <a:pt x="73308" y="26253"/>
                    </a:cubicBezTo>
                    <a:cubicBezTo>
                      <a:pt x="77952" y="32110"/>
                      <a:pt x="80779" y="39380"/>
                      <a:pt x="80779" y="47054"/>
                    </a:cubicBezTo>
                    <a:cubicBezTo>
                      <a:pt x="80578" y="49275"/>
                      <a:pt x="80376" y="51497"/>
                      <a:pt x="79972" y="53920"/>
                    </a:cubicBezTo>
                    <a:lnTo>
                      <a:pt x="86637" y="55334"/>
                    </a:lnTo>
                    <a:lnTo>
                      <a:pt x="79972" y="53920"/>
                    </a:lnTo>
                    <a:close/>
                  </a:path>
                </a:pathLst>
              </a:custGeom>
              <a:grpFill/>
              <a:ln w="2019" cap="flat">
                <a:noFill/>
                <a:prstDash val="solid"/>
                <a:miter/>
              </a:ln>
            </p:spPr>
            <p:txBody>
              <a:bodyPr rtlCol="0" anchor="ctr"/>
              <a:lstStyle/>
              <a:p>
                <a:endParaRPr lang="en-US"/>
              </a:p>
            </p:txBody>
          </p:sp>
        </p:grpSp>
      </p:grpSp>
      <p:pic>
        <p:nvPicPr>
          <p:cNvPr id="15" name="Picture 14" descr="A blue and green logo&#10;&#10;Description automatically generated">
            <a:extLst>
              <a:ext uri="{FF2B5EF4-FFF2-40B4-BE49-F238E27FC236}">
                <a16:creationId xmlns:a16="http://schemas.microsoft.com/office/drawing/2014/main" id="{FC2CC890-EE85-917B-9A35-D01C3054E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16" name="Subtitle 2">
            <a:extLst>
              <a:ext uri="{FF2B5EF4-FFF2-40B4-BE49-F238E27FC236}">
                <a16:creationId xmlns:a16="http://schemas.microsoft.com/office/drawing/2014/main" id="{6BE176C1-6D02-AA29-8B18-4A6D7AFBC455}"/>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99892112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oc noir COTON">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descr="A blue and green logo&#10;&#10;Description automatically generated">
            <a:extLst>
              <a:ext uri="{FF2B5EF4-FFF2-40B4-BE49-F238E27FC236}">
                <a16:creationId xmlns:a16="http://schemas.microsoft.com/office/drawing/2014/main" id="{FC2CC890-EE85-917B-9A35-D01C3054E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grpSp>
        <p:nvGrpSpPr>
          <p:cNvPr id="8" name="Graphic 3">
            <a:extLst>
              <a:ext uri="{FF2B5EF4-FFF2-40B4-BE49-F238E27FC236}">
                <a16:creationId xmlns:a16="http://schemas.microsoft.com/office/drawing/2014/main" id="{41F6B6CB-B023-EBC3-B144-7302E71D8552}"/>
              </a:ext>
            </a:extLst>
          </p:cNvPr>
          <p:cNvGrpSpPr/>
          <p:nvPr userDrawn="1"/>
        </p:nvGrpSpPr>
        <p:grpSpPr>
          <a:xfrm>
            <a:off x="1283855" y="6000952"/>
            <a:ext cx="492886" cy="539897"/>
            <a:chOff x="1435432" y="4250122"/>
            <a:chExt cx="389561" cy="426717"/>
          </a:xfrm>
          <a:solidFill>
            <a:schemeClr val="bg1"/>
          </a:solidFill>
        </p:grpSpPr>
        <p:sp>
          <p:nvSpPr>
            <p:cNvPr id="16" name="Graphic 3">
              <a:extLst>
                <a:ext uri="{FF2B5EF4-FFF2-40B4-BE49-F238E27FC236}">
                  <a16:creationId xmlns:a16="http://schemas.microsoft.com/office/drawing/2014/main" id="{9ADC317E-D0EF-FD86-19AF-96667E3DA257}"/>
                </a:ext>
              </a:extLst>
            </p:cNvPr>
            <p:cNvSpPr/>
            <p:nvPr/>
          </p:nvSpPr>
          <p:spPr>
            <a:xfrm>
              <a:off x="1435432" y="4250122"/>
              <a:ext cx="389561" cy="426717"/>
            </a:xfrm>
            <a:custGeom>
              <a:avLst/>
              <a:gdLst>
                <a:gd name="connsiteX0" fmla="*/ 363507 w 389561"/>
                <a:gd name="connsiteY0" fmla="*/ 106427 h 426717"/>
                <a:gd name="connsiteX1" fmla="*/ 300499 w 389561"/>
                <a:gd name="connsiteY1" fmla="*/ 80376 h 426717"/>
                <a:gd name="connsiteX2" fmla="*/ 283738 w 389561"/>
                <a:gd name="connsiteY2" fmla="*/ 81991 h 426717"/>
                <a:gd name="connsiteX3" fmla="*/ 257888 w 389561"/>
                <a:gd name="connsiteY3" fmla="*/ 26051 h 426717"/>
                <a:gd name="connsiteX4" fmla="*/ 194880 w 389561"/>
                <a:gd name="connsiteY4" fmla="*/ 0 h 426717"/>
                <a:gd name="connsiteX5" fmla="*/ 141162 w 389561"/>
                <a:gd name="connsiteY5" fmla="*/ 17973 h 426717"/>
                <a:gd name="connsiteX6" fmla="*/ 113091 w 389561"/>
                <a:gd name="connsiteY6" fmla="*/ 53314 h 426717"/>
                <a:gd name="connsiteX7" fmla="*/ 112889 w 389561"/>
                <a:gd name="connsiteY7" fmla="*/ 53516 h 426717"/>
                <a:gd name="connsiteX8" fmla="*/ 105417 w 389561"/>
                <a:gd name="connsiteY8" fmla="*/ 88857 h 426717"/>
                <a:gd name="connsiteX9" fmla="*/ 107840 w 389561"/>
                <a:gd name="connsiteY9" fmla="*/ 108042 h 426717"/>
                <a:gd name="connsiteX10" fmla="*/ 112687 w 389561"/>
                <a:gd name="connsiteY10" fmla="*/ 121573 h 426717"/>
                <a:gd name="connsiteX11" fmla="*/ 127631 w 389561"/>
                <a:gd name="connsiteY11" fmla="*/ 144999 h 426717"/>
                <a:gd name="connsiteX12" fmla="*/ 127631 w 389561"/>
                <a:gd name="connsiteY12" fmla="*/ 144999 h 426717"/>
                <a:gd name="connsiteX13" fmla="*/ 135507 w 389561"/>
                <a:gd name="connsiteY13" fmla="*/ 153279 h 426717"/>
                <a:gd name="connsiteX14" fmla="*/ 144797 w 389561"/>
                <a:gd name="connsiteY14" fmla="*/ 163174 h 426717"/>
                <a:gd name="connsiteX15" fmla="*/ 151663 w 389561"/>
                <a:gd name="connsiteY15" fmla="*/ 170848 h 426717"/>
                <a:gd name="connsiteX16" fmla="*/ 157722 w 389561"/>
                <a:gd name="connsiteY16" fmla="*/ 178321 h 426717"/>
                <a:gd name="connsiteX17" fmla="*/ 162770 w 389561"/>
                <a:gd name="connsiteY17" fmla="*/ 185591 h 426717"/>
                <a:gd name="connsiteX18" fmla="*/ 169637 w 389561"/>
                <a:gd name="connsiteY18" fmla="*/ 198717 h 426717"/>
                <a:gd name="connsiteX19" fmla="*/ 173474 w 389561"/>
                <a:gd name="connsiteY19" fmla="*/ 214469 h 426717"/>
                <a:gd name="connsiteX20" fmla="*/ 173676 w 389561"/>
                <a:gd name="connsiteY20" fmla="*/ 217701 h 426717"/>
                <a:gd name="connsiteX21" fmla="*/ 166204 w 389561"/>
                <a:gd name="connsiteY21" fmla="*/ 251830 h 426717"/>
                <a:gd name="connsiteX22" fmla="*/ 166002 w 389561"/>
                <a:gd name="connsiteY22" fmla="*/ 255263 h 426717"/>
                <a:gd name="connsiteX23" fmla="*/ 165800 w 389561"/>
                <a:gd name="connsiteY23" fmla="*/ 259302 h 426717"/>
                <a:gd name="connsiteX24" fmla="*/ 165800 w 389561"/>
                <a:gd name="connsiteY24" fmla="*/ 261523 h 426717"/>
                <a:gd name="connsiteX25" fmla="*/ 164184 w 389561"/>
                <a:gd name="connsiteY25" fmla="*/ 260110 h 426717"/>
                <a:gd name="connsiteX26" fmla="*/ 164184 w 389561"/>
                <a:gd name="connsiteY26" fmla="*/ 260110 h 426717"/>
                <a:gd name="connsiteX27" fmla="*/ 139950 w 389561"/>
                <a:gd name="connsiteY27" fmla="*/ 243348 h 426717"/>
                <a:gd name="connsiteX28" fmla="*/ 142374 w 389561"/>
                <a:gd name="connsiteY28" fmla="*/ 241530 h 426717"/>
                <a:gd name="connsiteX29" fmla="*/ 143585 w 389561"/>
                <a:gd name="connsiteY29" fmla="*/ 233049 h 426717"/>
                <a:gd name="connsiteX30" fmla="*/ 135104 w 389561"/>
                <a:gd name="connsiteY30" fmla="*/ 231837 h 426717"/>
                <a:gd name="connsiteX31" fmla="*/ 135104 w 389561"/>
                <a:gd name="connsiteY31" fmla="*/ 231837 h 426717"/>
                <a:gd name="connsiteX32" fmla="*/ 126420 w 389561"/>
                <a:gd name="connsiteY32" fmla="*/ 237491 h 426717"/>
                <a:gd name="connsiteX33" fmla="*/ 122987 w 389561"/>
                <a:gd name="connsiteY33" fmla="*/ 236280 h 426717"/>
                <a:gd name="connsiteX34" fmla="*/ 95522 w 389561"/>
                <a:gd name="connsiteY34" fmla="*/ 230625 h 426717"/>
                <a:gd name="connsiteX35" fmla="*/ 90473 w 389561"/>
                <a:gd name="connsiteY35" fmla="*/ 232645 h 426717"/>
                <a:gd name="connsiteX36" fmla="*/ 89059 w 389561"/>
                <a:gd name="connsiteY36" fmla="*/ 237693 h 426717"/>
                <a:gd name="connsiteX37" fmla="*/ 91281 w 389561"/>
                <a:gd name="connsiteY37" fmla="*/ 246983 h 426717"/>
                <a:gd name="connsiteX38" fmla="*/ 89059 w 389561"/>
                <a:gd name="connsiteY38" fmla="*/ 246983 h 426717"/>
                <a:gd name="connsiteX39" fmla="*/ 34533 w 389561"/>
                <a:gd name="connsiteY39" fmla="*/ 224365 h 426717"/>
                <a:gd name="connsiteX40" fmla="*/ 11915 w 389561"/>
                <a:gd name="connsiteY40" fmla="*/ 169839 h 426717"/>
                <a:gd name="connsiteX41" fmla="*/ 34533 w 389561"/>
                <a:gd name="connsiteY41" fmla="*/ 115313 h 426717"/>
                <a:gd name="connsiteX42" fmla="*/ 89059 w 389561"/>
                <a:gd name="connsiteY42" fmla="*/ 92694 h 426717"/>
                <a:gd name="connsiteX43" fmla="*/ 95118 w 389561"/>
                <a:gd name="connsiteY43" fmla="*/ 86636 h 426717"/>
                <a:gd name="connsiteX44" fmla="*/ 89059 w 389561"/>
                <a:gd name="connsiteY44" fmla="*/ 80577 h 426717"/>
                <a:gd name="connsiteX45" fmla="*/ 26051 w 389561"/>
                <a:gd name="connsiteY45" fmla="*/ 106629 h 426717"/>
                <a:gd name="connsiteX46" fmla="*/ 0 w 389561"/>
                <a:gd name="connsiteY46" fmla="*/ 169637 h 426717"/>
                <a:gd name="connsiteX47" fmla="*/ 26051 w 389561"/>
                <a:gd name="connsiteY47" fmla="*/ 232645 h 426717"/>
                <a:gd name="connsiteX48" fmla="*/ 89059 w 389561"/>
                <a:gd name="connsiteY48" fmla="*/ 258696 h 426717"/>
                <a:gd name="connsiteX49" fmla="*/ 95320 w 389561"/>
                <a:gd name="connsiteY49" fmla="*/ 258494 h 426717"/>
                <a:gd name="connsiteX50" fmla="*/ 97541 w 389561"/>
                <a:gd name="connsiteY50" fmla="*/ 263947 h 426717"/>
                <a:gd name="connsiteX51" fmla="*/ 125612 w 389561"/>
                <a:gd name="connsiteY51" fmla="*/ 302519 h 426717"/>
                <a:gd name="connsiteX52" fmla="*/ 144393 w 389561"/>
                <a:gd name="connsiteY52" fmla="*/ 316251 h 426717"/>
                <a:gd name="connsiteX53" fmla="*/ 172262 w 389561"/>
                <a:gd name="connsiteY53" fmla="*/ 350381 h 426717"/>
                <a:gd name="connsiteX54" fmla="*/ 188822 w 389561"/>
                <a:gd name="connsiteY54" fmla="*/ 392790 h 426717"/>
                <a:gd name="connsiteX55" fmla="*/ 188822 w 389561"/>
                <a:gd name="connsiteY55" fmla="*/ 420659 h 426717"/>
                <a:gd name="connsiteX56" fmla="*/ 194880 w 389561"/>
                <a:gd name="connsiteY56" fmla="*/ 426717 h 426717"/>
                <a:gd name="connsiteX57" fmla="*/ 200939 w 389561"/>
                <a:gd name="connsiteY57" fmla="*/ 420659 h 426717"/>
                <a:gd name="connsiteX58" fmla="*/ 200939 w 389561"/>
                <a:gd name="connsiteY58" fmla="*/ 392790 h 426717"/>
                <a:gd name="connsiteX59" fmla="*/ 216489 w 389561"/>
                <a:gd name="connsiteY59" fmla="*/ 352198 h 426717"/>
                <a:gd name="connsiteX60" fmla="*/ 245165 w 389561"/>
                <a:gd name="connsiteY60" fmla="*/ 316251 h 426717"/>
                <a:gd name="connsiteX61" fmla="*/ 263947 w 389561"/>
                <a:gd name="connsiteY61" fmla="*/ 302519 h 426717"/>
                <a:gd name="connsiteX62" fmla="*/ 259908 w 389561"/>
                <a:gd name="connsiteY62" fmla="*/ 298076 h 426717"/>
                <a:gd name="connsiteX63" fmla="*/ 263947 w 389561"/>
                <a:gd name="connsiteY63" fmla="*/ 302519 h 426717"/>
                <a:gd name="connsiteX64" fmla="*/ 292017 w 389561"/>
                <a:gd name="connsiteY64" fmla="*/ 263947 h 426717"/>
                <a:gd name="connsiteX65" fmla="*/ 294239 w 389561"/>
                <a:gd name="connsiteY65" fmla="*/ 258494 h 426717"/>
                <a:gd name="connsiteX66" fmla="*/ 300499 w 389561"/>
                <a:gd name="connsiteY66" fmla="*/ 258696 h 426717"/>
                <a:gd name="connsiteX67" fmla="*/ 363507 w 389561"/>
                <a:gd name="connsiteY67" fmla="*/ 232645 h 426717"/>
                <a:gd name="connsiteX68" fmla="*/ 389559 w 389561"/>
                <a:gd name="connsiteY68" fmla="*/ 169637 h 426717"/>
                <a:gd name="connsiteX69" fmla="*/ 363507 w 389561"/>
                <a:gd name="connsiteY69" fmla="*/ 106427 h 426717"/>
                <a:gd name="connsiteX70" fmla="*/ 194880 w 389561"/>
                <a:gd name="connsiteY70" fmla="*/ 315444 h 426717"/>
                <a:gd name="connsiteX71" fmla="*/ 186802 w 389561"/>
                <a:gd name="connsiteY71" fmla="*/ 300499 h 426717"/>
                <a:gd name="connsiteX72" fmla="*/ 177917 w 389561"/>
                <a:gd name="connsiteY72" fmla="*/ 258696 h 426717"/>
                <a:gd name="connsiteX73" fmla="*/ 186802 w 389561"/>
                <a:gd name="connsiteY73" fmla="*/ 216893 h 426717"/>
                <a:gd name="connsiteX74" fmla="*/ 194880 w 389561"/>
                <a:gd name="connsiteY74" fmla="*/ 201948 h 426717"/>
                <a:gd name="connsiteX75" fmla="*/ 202958 w 389561"/>
                <a:gd name="connsiteY75" fmla="*/ 216893 h 426717"/>
                <a:gd name="connsiteX76" fmla="*/ 211844 w 389561"/>
                <a:gd name="connsiteY76" fmla="*/ 258696 h 426717"/>
                <a:gd name="connsiteX77" fmla="*/ 202958 w 389561"/>
                <a:gd name="connsiteY77" fmla="*/ 300499 h 426717"/>
                <a:gd name="connsiteX78" fmla="*/ 194880 w 389561"/>
                <a:gd name="connsiteY78" fmla="*/ 315444 h 426717"/>
                <a:gd name="connsiteX79" fmla="*/ 133892 w 389561"/>
                <a:gd name="connsiteY79" fmla="*/ 293431 h 426717"/>
                <a:gd name="connsiteX80" fmla="*/ 108850 w 389561"/>
                <a:gd name="connsiteY80" fmla="*/ 258898 h 426717"/>
                <a:gd name="connsiteX81" fmla="*/ 103196 w 389561"/>
                <a:gd name="connsiteY81" fmla="*/ 242944 h 426717"/>
                <a:gd name="connsiteX82" fmla="*/ 119553 w 389561"/>
                <a:gd name="connsiteY82" fmla="*/ 246983 h 426717"/>
                <a:gd name="connsiteX83" fmla="*/ 156510 w 389561"/>
                <a:gd name="connsiteY83" fmla="*/ 268390 h 426717"/>
                <a:gd name="connsiteX84" fmla="*/ 160549 w 389561"/>
                <a:gd name="connsiteY84" fmla="*/ 263947 h 426717"/>
                <a:gd name="connsiteX85" fmla="*/ 156510 w 389561"/>
                <a:gd name="connsiteY85" fmla="*/ 268390 h 426717"/>
                <a:gd name="connsiteX86" fmla="*/ 168425 w 389561"/>
                <a:gd name="connsiteY86" fmla="*/ 281112 h 426717"/>
                <a:gd name="connsiteX87" fmla="*/ 176099 w 389561"/>
                <a:gd name="connsiteY87" fmla="*/ 305346 h 426717"/>
                <a:gd name="connsiteX88" fmla="*/ 182561 w 389561"/>
                <a:gd name="connsiteY88" fmla="*/ 317867 h 426717"/>
                <a:gd name="connsiteX89" fmla="*/ 171050 w 389561"/>
                <a:gd name="connsiteY89" fmla="*/ 314838 h 426717"/>
                <a:gd name="connsiteX90" fmla="*/ 133892 w 389561"/>
                <a:gd name="connsiteY90" fmla="*/ 293431 h 426717"/>
                <a:gd name="connsiteX91" fmla="*/ 205987 w 389561"/>
                <a:gd name="connsiteY91" fmla="*/ 346140 h 426717"/>
                <a:gd name="connsiteX92" fmla="*/ 195082 w 389561"/>
                <a:gd name="connsiteY92" fmla="*/ 369768 h 426717"/>
                <a:gd name="connsiteX93" fmla="*/ 194880 w 389561"/>
                <a:gd name="connsiteY93" fmla="*/ 369768 h 426717"/>
                <a:gd name="connsiteX94" fmla="*/ 194678 w 389561"/>
                <a:gd name="connsiteY94" fmla="*/ 369768 h 426717"/>
                <a:gd name="connsiteX95" fmla="*/ 182763 w 389561"/>
                <a:gd name="connsiteY95" fmla="*/ 344322 h 426717"/>
                <a:gd name="connsiteX96" fmla="*/ 171858 w 389561"/>
                <a:gd name="connsiteY96" fmla="*/ 327964 h 426717"/>
                <a:gd name="connsiteX97" fmla="*/ 174685 w 389561"/>
                <a:gd name="connsiteY97" fmla="*/ 328570 h 426717"/>
                <a:gd name="connsiteX98" fmla="*/ 194476 w 389561"/>
                <a:gd name="connsiteY98" fmla="*/ 332003 h 426717"/>
                <a:gd name="connsiteX99" fmla="*/ 194678 w 389561"/>
                <a:gd name="connsiteY99" fmla="*/ 332003 h 426717"/>
                <a:gd name="connsiteX100" fmla="*/ 194880 w 389561"/>
                <a:gd name="connsiteY100" fmla="*/ 332003 h 426717"/>
                <a:gd name="connsiteX101" fmla="*/ 195082 w 389561"/>
                <a:gd name="connsiteY101" fmla="*/ 332003 h 426717"/>
                <a:gd name="connsiteX102" fmla="*/ 195284 w 389561"/>
                <a:gd name="connsiteY102" fmla="*/ 332003 h 426717"/>
                <a:gd name="connsiteX103" fmla="*/ 215277 w 389561"/>
                <a:gd name="connsiteY103" fmla="*/ 328570 h 426717"/>
                <a:gd name="connsiteX104" fmla="*/ 218104 w 389561"/>
                <a:gd name="connsiteY104" fmla="*/ 327964 h 426717"/>
                <a:gd name="connsiteX105" fmla="*/ 205987 w 389561"/>
                <a:gd name="connsiteY105" fmla="*/ 346140 h 426717"/>
                <a:gd name="connsiteX106" fmla="*/ 281112 w 389561"/>
                <a:gd name="connsiteY106" fmla="*/ 258898 h 426717"/>
                <a:gd name="connsiteX107" fmla="*/ 256071 w 389561"/>
                <a:gd name="connsiteY107" fmla="*/ 293431 h 426717"/>
                <a:gd name="connsiteX108" fmla="*/ 219114 w 389561"/>
                <a:gd name="connsiteY108" fmla="*/ 314838 h 426717"/>
                <a:gd name="connsiteX109" fmla="*/ 207603 w 389561"/>
                <a:gd name="connsiteY109" fmla="*/ 318069 h 426717"/>
                <a:gd name="connsiteX110" fmla="*/ 214065 w 389561"/>
                <a:gd name="connsiteY110" fmla="*/ 305548 h 426717"/>
                <a:gd name="connsiteX111" fmla="*/ 221739 w 389561"/>
                <a:gd name="connsiteY111" fmla="*/ 281314 h 426717"/>
                <a:gd name="connsiteX112" fmla="*/ 233654 w 389561"/>
                <a:gd name="connsiteY112" fmla="*/ 268591 h 426717"/>
                <a:gd name="connsiteX113" fmla="*/ 270611 w 389561"/>
                <a:gd name="connsiteY113" fmla="*/ 247185 h 426717"/>
                <a:gd name="connsiteX114" fmla="*/ 286969 w 389561"/>
                <a:gd name="connsiteY114" fmla="*/ 243146 h 426717"/>
                <a:gd name="connsiteX115" fmla="*/ 281112 w 389561"/>
                <a:gd name="connsiteY115" fmla="*/ 258898 h 426717"/>
                <a:gd name="connsiteX116" fmla="*/ 355025 w 389561"/>
                <a:gd name="connsiteY116" fmla="*/ 223961 h 426717"/>
                <a:gd name="connsiteX117" fmla="*/ 300499 w 389561"/>
                <a:gd name="connsiteY117" fmla="*/ 246579 h 426717"/>
                <a:gd name="connsiteX118" fmla="*/ 298278 w 389561"/>
                <a:gd name="connsiteY118" fmla="*/ 246579 h 426717"/>
                <a:gd name="connsiteX119" fmla="*/ 300499 w 389561"/>
                <a:gd name="connsiteY119" fmla="*/ 237088 h 426717"/>
                <a:gd name="connsiteX120" fmla="*/ 299086 w 389561"/>
                <a:gd name="connsiteY120" fmla="*/ 232039 h 426717"/>
                <a:gd name="connsiteX121" fmla="*/ 294037 w 389561"/>
                <a:gd name="connsiteY121" fmla="*/ 230019 h 426717"/>
                <a:gd name="connsiteX122" fmla="*/ 266572 w 389561"/>
                <a:gd name="connsiteY122" fmla="*/ 235674 h 426717"/>
                <a:gd name="connsiteX123" fmla="*/ 263139 w 389561"/>
                <a:gd name="connsiteY123" fmla="*/ 236886 h 426717"/>
                <a:gd name="connsiteX124" fmla="*/ 259706 w 389561"/>
                <a:gd name="connsiteY124" fmla="*/ 234866 h 426717"/>
                <a:gd name="connsiteX125" fmla="*/ 231837 w 389561"/>
                <a:gd name="connsiteY125" fmla="*/ 204170 h 426717"/>
                <a:gd name="connsiteX126" fmla="*/ 223759 w 389561"/>
                <a:gd name="connsiteY126" fmla="*/ 201545 h 426717"/>
                <a:gd name="connsiteX127" fmla="*/ 221134 w 389561"/>
                <a:gd name="connsiteY127" fmla="*/ 209623 h 426717"/>
                <a:gd name="connsiteX128" fmla="*/ 249810 w 389561"/>
                <a:gd name="connsiteY128" fmla="*/ 242540 h 426717"/>
                <a:gd name="connsiteX129" fmla="*/ 225576 w 389561"/>
                <a:gd name="connsiteY129" fmla="*/ 259302 h 426717"/>
                <a:gd name="connsiteX130" fmla="*/ 223961 w 389561"/>
                <a:gd name="connsiteY130" fmla="*/ 260715 h 426717"/>
                <a:gd name="connsiteX131" fmla="*/ 223961 w 389561"/>
                <a:gd name="connsiteY131" fmla="*/ 258494 h 426717"/>
                <a:gd name="connsiteX132" fmla="*/ 214065 w 389561"/>
                <a:gd name="connsiteY132" fmla="*/ 211844 h 426717"/>
                <a:gd name="connsiteX133" fmla="*/ 199727 w 389561"/>
                <a:gd name="connsiteY133" fmla="*/ 187610 h 426717"/>
                <a:gd name="connsiteX134" fmla="*/ 194880 w 389561"/>
                <a:gd name="connsiteY134" fmla="*/ 185187 h 426717"/>
                <a:gd name="connsiteX135" fmla="*/ 190033 w 389561"/>
                <a:gd name="connsiteY135" fmla="*/ 187610 h 426717"/>
                <a:gd name="connsiteX136" fmla="*/ 182561 w 389561"/>
                <a:gd name="connsiteY136" fmla="*/ 198515 h 426717"/>
                <a:gd name="connsiteX137" fmla="*/ 180744 w 389561"/>
                <a:gd name="connsiteY137" fmla="*/ 193467 h 426717"/>
                <a:gd name="connsiteX138" fmla="*/ 172666 w 389561"/>
                <a:gd name="connsiteY138" fmla="*/ 178321 h 426717"/>
                <a:gd name="connsiteX139" fmla="*/ 167011 w 389561"/>
                <a:gd name="connsiteY139" fmla="*/ 170243 h 426717"/>
                <a:gd name="connsiteX140" fmla="*/ 160751 w 389561"/>
                <a:gd name="connsiteY140" fmla="*/ 162569 h 426717"/>
                <a:gd name="connsiteX141" fmla="*/ 153481 w 389561"/>
                <a:gd name="connsiteY141" fmla="*/ 154491 h 426717"/>
                <a:gd name="connsiteX142" fmla="*/ 144191 w 389561"/>
                <a:gd name="connsiteY142" fmla="*/ 144595 h 426717"/>
                <a:gd name="connsiteX143" fmla="*/ 136315 w 389561"/>
                <a:gd name="connsiteY143" fmla="*/ 136517 h 426717"/>
                <a:gd name="connsiteX144" fmla="*/ 136315 w 389561"/>
                <a:gd name="connsiteY144" fmla="*/ 136517 h 426717"/>
                <a:gd name="connsiteX145" fmla="*/ 123592 w 389561"/>
                <a:gd name="connsiteY145" fmla="*/ 116524 h 426717"/>
                <a:gd name="connsiteX146" fmla="*/ 119352 w 389561"/>
                <a:gd name="connsiteY146" fmla="*/ 105013 h 426717"/>
                <a:gd name="connsiteX147" fmla="*/ 117332 w 389561"/>
                <a:gd name="connsiteY147" fmla="*/ 88857 h 426717"/>
                <a:gd name="connsiteX148" fmla="*/ 120563 w 389561"/>
                <a:gd name="connsiteY148" fmla="*/ 67451 h 426717"/>
                <a:gd name="connsiteX149" fmla="*/ 120765 w 389561"/>
                <a:gd name="connsiteY149" fmla="*/ 66845 h 426717"/>
                <a:gd name="connsiteX150" fmla="*/ 120765 w 389561"/>
                <a:gd name="connsiteY150" fmla="*/ 66845 h 426717"/>
                <a:gd name="connsiteX151" fmla="*/ 148230 w 389561"/>
                <a:gd name="connsiteY151" fmla="*/ 27667 h 426717"/>
                <a:gd name="connsiteX152" fmla="*/ 194678 w 389561"/>
                <a:gd name="connsiteY152" fmla="*/ 12117 h 426717"/>
                <a:gd name="connsiteX153" fmla="*/ 249204 w 389561"/>
                <a:gd name="connsiteY153" fmla="*/ 34735 h 426717"/>
                <a:gd name="connsiteX154" fmla="*/ 271823 w 389561"/>
                <a:gd name="connsiteY154" fmla="*/ 89261 h 426717"/>
                <a:gd name="connsiteX155" fmla="*/ 269399 w 389561"/>
                <a:gd name="connsiteY155" fmla="*/ 108648 h 426717"/>
                <a:gd name="connsiteX156" fmla="*/ 273640 w 389561"/>
                <a:gd name="connsiteY156" fmla="*/ 116120 h 426717"/>
                <a:gd name="connsiteX157" fmla="*/ 281112 w 389561"/>
                <a:gd name="connsiteY157" fmla="*/ 111880 h 426717"/>
                <a:gd name="connsiteX158" fmla="*/ 283738 w 389561"/>
                <a:gd name="connsiteY158" fmla="*/ 94714 h 426717"/>
                <a:gd name="connsiteX159" fmla="*/ 300297 w 389561"/>
                <a:gd name="connsiteY159" fmla="*/ 92896 h 426717"/>
                <a:gd name="connsiteX160" fmla="*/ 354824 w 389561"/>
                <a:gd name="connsiteY160" fmla="*/ 115515 h 426717"/>
                <a:gd name="connsiteX161" fmla="*/ 377442 w 389561"/>
                <a:gd name="connsiteY161" fmla="*/ 170041 h 426717"/>
                <a:gd name="connsiteX162" fmla="*/ 355025 w 389561"/>
                <a:gd name="connsiteY162" fmla="*/ 223961 h 42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9561" h="426717">
                  <a:moveTo>
                    <a:pt x="363507" y="106427"/>
                  </a:moveTo>
                  <a:cubicBezTo>
                    <a:pt x="347351" y="90271"/>
                    <a:pt x="325137" y="80376"/>
                    <a:pt x="300499" y="80376"/>
                  </a:cubicBezTo>
                  <a:cubicBezTo>
                    <a:pt x="294845" y="80376"/>
                    <a:pt x="289190" y="80981"/>
                    <a:pt x="283738" y="81991"/>
                  </a:cubicBezTo>
                  <a:cubicBezTo>
                    <a:pt x="281920" y="60181"/>
                    <a:pt x="272429" y="40592"/>
                    <a:pt x="257888" y="26051"/>
                  </a:cubicBezTo>
                  <a:cubicBezTo>
                    <a:pt x="241732" y="9896"/>
                    <a:pt x="219518" y="0"/>
                    <a:pt x="194880" y="0"/>
                  </a:cubicBezTo>
                  <a:cubicBezTo>
                    <a:pt x="174685" y="0"/>
                    <a:pt x="156106" y="6664"/>
                    <a:pt x="141162" y="17973"/>
                  </a:cubicBezTo>
                  <a:cubicBezTo>
                    <a:pt x="129045" y="27061"/>
                    <a:pt x="119352" y="39380"/>
                    <a:pt x="113091" y="53314"/>
                  </a:cubicBezTo>
                  <a:cubicBezTo>
                    <a:pt x="113091" y="53314"/>
                    <a:pt x="112889" y="53516"/>
                    <a:pt x="112889" y="53516"/>
                  </a:cubicBezTo>
                  <a:cubicBezTo>
                    <a:pt x="110466" y="59171"/>
                    <a:pt x="105417" y="72096"/>
                    <a:pt x="105417" y="88857"/>
                  </a:cubicBezTo>
                  <a:cubicBezTo>
                    <a:pt x="105417" y="94916"/>
                    <a:pt x="106023" y="101378"/>
                    <a:pt x="107840" y="108042"/>
                  </a:cubicBezTo>
                  <a:cubicBezTo>
                    <a:pt x="108042" y="109052"/>
                    <a:pt x="109456" y="114505"/>
                    <a:pt x="112687" y="121573"/>
                  </a:cubicBezTo>
                  <a:cubicBezTo>
                    <a:pt x="115716" y="128641"/>
                    <a:pt x="120563" y="137325"/>
                    <a:pt x="127631" y="144999"/>
                  </a:cubicBezTo>
                  <a:lnTo>
                    <a:pt x="127631" y="144999"/>
                  </a:lnTo>
                  <a:cubicBezTo>
                    <a:pt x="129045" y="146615"/>
                    <a:pt x="130661" y="148028"/>
                    <a:pt x="135507" y="153279"/>
                  </a:cubicBezTo>
                  <a:cubicBezTo>
                    <a:pt x="139344" y="157318"/>
                    <a:pt x="142172" y="160347"/>
                    <a:pt x="144797" y="163174"/>
                  </a:cubicBezTo>
                  <a:cubicBezTo>
                    <a:pt x="147220" y="165800"/>
                    <a:pt x="149442" y="168223"/>
                    <a:pt x="151663" y="170848"/>
                  </a:cubicBezTo>
                  <a:cubicBezTo>
                    <a:pt x="154087" y="173676"/>
                    <a:pt x="155904" y="175897"/>
                    <a:pt x="157722" y="178321"/>
                  </a:cubicBezTo>
                  <a:cubicBezTo>
                    <a:pt x="159539" y="180542"/>
                    <a:pt x="160953" y="182763"/>
                    <a:pt x="162770" y="185591"/>
                  </a:cubicBezTo>
                  <a:cubicBezTo>
                    <a:pt x="165194" y="189428"/>
                    <a:pt x="167617" y="193265"/>
                    <a:pt x="169637" y="198717"/>
                  </a:cubicBezTo>
                  <a:cubicBezTo>
                    <a:pt x="172464" y="205987"/>
                    <a:pt x="173272" y="211844"/>
                    <a:pt x="173474" y="214469"/>
                  </a:cubicBezTo>
                  <a:cubicBezTo>
                    <a:pt x="173474" y="215075"/>
                    <a:pt x="173676" y="216287"/>
                    <a:pt x="173676" y="217701"/>
                  </a:cubicBezTo>
                  <a:cubicBezTo>
                    <a:pt x="170041" y="227192"/>
                    <a:pt x="167011" y="238703"/>
                    <a:pt x="166204" y="251830"/>
                  </a:cubicBezTo>
                  <a:cubicBezTo>
                    <a:pt x="165800" y="253042"/>
                    <a:pt x="165800" y="254253"/>
                    <a:pt x="166002" y="255263"/>
                  </a:cubicBezTo>
                  <a:cubicBezTo>
                    <a:pt x="166002" y="256676"/>
                    <a:pt x="165800" y="257888"/>
                    <a:pt x="165800" y="259302"/>
                  </a:cubicBezTo>
                  <a:cubicBezTo>
                    <a:pt x="165800" y="260110"/>
                    <a:pt x="165800" y="260715"/>
                    <a:pt x="165800" y="261523"/>
                  </a:cubicBezTo>
                  <a:cubicBezTo>
                    <a:pt x="165194" y="261119"/>
                    <a:pt x="164790" y="260514"/>
                    <a:pt x="164184" y="260110"/>
                  </a:cubicBezTo>
                  <a:lnTo>
                    <a:pt x="164184" y="260110"/>
                  </a:lnTo>
                  <a:cubicBezTo>
                    <a:pt x="156106" y="252840"/>
                    <a:pt x="147826" y="247387"/>
                    <a:pt x="139950" y="243348"/>
                  </a:cubicBezTo>
                  <a:cubicBezTo>
                    <a:pt x="140758" y="242742"/>
                    <a:pt x="141566" y="242136"/>
                    <a:pt x="142374" y="241530"/>
                  </a:cubicBezTo>
                  <a:cubicBezTo>
                    <a:pt x="144999" y="239511"/>
                    <a:pt x="145605" y="235674"/>
                    <a:pt x="143585" y="233049"/>
                  </a:cubicBezTo>
                  <a:cubicBezTo>
                    <a:pt x="141566" y="230423"/>
                    <a:pt x="137729" y="229817"/>
                    <a:pt x="135104" y="231837"/>
                  </a:cubicBezTo>
                  <a:lnTo>
                    <a:pt x="135104" y="231837"/>
                  </a:lnTo>
                  <a:cubicBezTo>
                    <a:pt x="132276" y="233856"/>
                    <a:pt x="129449" y="235674"/>
                    <a:pt x="126420" y="237491"/>
                  </a:cubicBezTo>
                  <a:cubicBezTo>
                    <a:pt x="125208" y="237088"/>
                    <a:pt x="123996" y="236684"/>
                    <a:pt x="122987" y="236280"/>
                  </a:cubicBezTo>
                  <a:cubicBezTo>
                    <a:pt x="110466" y="232241"/>
                    <a:pt x="100368" y="231029"/>
                    <a:pt x="95522" y="230625"/>
                  </a:cubicBezTo>
                  <a:cubicBezTo>
                    <a:pt x="93704" y="230423"/>
                    <a:pt x="91887" y="231231"/>
                    <a:pt x="90473" y="232645"/>
                  </a:cubicBezTo>
                  <a:cubicBezTo>
                    <a:pt x="89059" y="234058"/>
                    <a:pt x="88655" y="235876"/>
                    <a:pt x="89059" y="237693"/>
                  </a:cubicBezTo>
                  <a:cubicBezTo>
                    <a:pt x="89463" y="239915"/>
                    <a:pt x="90069" y="243146"/>
                    <a:pt x="91281" y="246983"/>
                  </a:cubicBezTo>
                  <a:cubicBezTo>
                    <a:pt x="90473" y="246983"/>
                    <a:pt x="89867" y="246983"/>
                    <a:pt x="89059" y="246983"/>
                  </a:cubicBezTo>
                  <a:cubicBezTo>
                    <a:pt x="67855" y="246983"/>
                    <a:pt x="48468" y="238299"/>
                    <a:pt x="34533" y="224365"/>
                  </a:cubicBezTo>
                  <a:cubicBezTo>
                    <a:pt x="20599" y="210430"/>
                    <a:pt x="11915" y="191245"/>
                    <a:pt x="11915" y="169839"/>
                  </a:cubicBezTo>
                  <a:cubicBezTo>
                    <a:pt x="11915" y="148634"/>
                    <a:pt x="20599" y="129247"/>
                    <a:pt x="34533" y="115313"/>
                  </a:cubicBezTo>
                  <a:cubicBezTo>
                    <a:pt x="48468" y="101378"/>
                    <a:pt x="67653" y="92694"/>
                    <a:pt x="89059" y="92694"/>
                  </a:cubicBezTo>
                  <a:cubicBezTo>
                    <a:pt x="92492" y="92694"/>
                    <a:pt x="95118" y="90069"/>
                    <a:pt x="95118" y="86636"/>
                  </a:cubicBezTo>
                  <a:cubicBezTo>
                    <a:pt x="95118" y="83203"/>
                    <a:pt x="92492" y="80577"/>
                    <a:pt x="89059" y="80577"/>
                  </a:cubicBezTo>
                  <a:cubicBezTo>
                    <a:pt x="64422" y="80577"/>
                    <a:pt x="42207" y="90473"/>
                    <a:pt x="26051" y="106629"/>
                  </a:cubicBezTo>
                  <a:cubicBezTo>
                    <a:pt x="9895" y="122785"/>
                    <a:pt x="0" y="144999"/>
                    <a:pt x="0" y="169637"/>
                  </a:cubicBezTo>
                  <a:cubicBezTo>
                    <a:pt x="0" y="194275"/>
                    <a:pt x="9895" y="216489"/>
                    <a:pt x="26051" y="232645"/>
                  </a:cubicBezTo>
                  <a:cubicBezTo>
                    <a:pt x="42207" y="248801"/>
                    <a:pt x="64422" y="258696"/>
                    <a:pt x="89059" y="258696"/>
                  </a:cubicBezTo>
                  <a:cubicBezTo>
                    <a:pt x="91079" y="258696"/>
                    <a:pt x="93098" y="258696"/>
                    <a:pt x="95320" y="258494"/>
                  </a:cubicBezTo>
                  <a:cubicBezTo>
                    <a:pt x="95926" y="260312"/>
                    <a:pt x="96733" y="262129"/>
                    <a:pt x="97541" y="263947"/>
                  </a:cubicBezTo>
                  <a:cubicBezTo>
                    <a:pt x="102994" y="275862"/>
                    <a:pt x="111677" y="289796"/>
                    <a:pt x="125612" y="302519"/>
                  </a:cubicBezTo>
                  <a:cubicBezTo>
                    <a:pt x="131872" y="308173"/>
                    <a:pt x="138133" y="312616"/>
                    <a:pt x="144393" y="316251"/>
                  </a:cubicBezTo>
                  <a:cubicBezTo>
                    <a:pt x="152269" y="323319"/>
                    <a:pt x="162972" y="334629"/>
                    <a:pt x="172262" y="350381"/>
                  </a:cubicBezTo>
                  <a:cubicBezTo>
                    <a:pt x="181956" y="366738"/>
                    <a:pt x="186398" y="382087"/>
                    <a:pt x="188822" y="392790"/>
                  </a:cubicBezTo>
                  <a:lnTo>
                    <a:pt x="188822" y="420659"/>
                  </a:lnTo>
                  <a:cubicBezTo>
                    <a:pt x="188822" y="424092"/>
                    <a:pt x="191447" y="426717"/>
                    <a:pt x="194880" y="426717"/>
                  </a:cubicBezTo>
                  <a:cubicBezTo>
                    <a:pt x="198313" y="426717"/>
                    <a:pt x="200939" y="424092"/>
                    <a:pt x="200939" y="420659"/>
                  </a:cubicBezTo>
                  <a:lnTo>
                    <a:pt x="200939" y="392790"/>
                  </a:lnTo>
                  <a:cubicBezTo>
                    <a:pt x="203160" y="382289"/>
                    <a:pt x="207603" y="367748"/>
                    <a:pt x="216489" y="352198"/>
                  </a:cubicBezTo>
                  <a:cubicBezTo>
                    <a:pt x="225980" y="335436"/>
                    <a:pt x="237088" y="323724"/>
                    <a:pt x="245165" y="316251"/>
                  </a:cubicBezTo>
                  <a:cubicBezTo>
                    <a:pt x="251426" y="312616"/>
                    <a:pt x="257686" y="307971"/>
                    <a:pt x="263947" y="302519"/>
                  </a:cubicBezTo>
                  <a:lnTo>
                    <a:pt x="259908" y="298076"/>
                  </a:lnTo>
                  <a:lnTo>
                    <a:pt x="263947" y="302519"/>
                  </a:lnTo>
                  <a:cubicBezTo>
                    <a:pt x="277881" y="289998"/>
                    <a:pt x="286565" y="276064"/>
                    <a:pt x="292017" y="263947"/>
                  </a:cubicBezTo>
                  <a:cubicBezTo>
                    <a:pt x="292825" y="262129"/>
                    <a:pt x="293633" y="260312"/>
                    <a:pt x="294239" y="258494"/>
                  </a:cubicBezTo>
                  <a:cubicBezTo>
                    <a:pt x="296258" y="258696"/>
                    <a:pt x="298278" y="258696"/>
                    <a:pt x="300499" y="258696"/>
                  </a:cubicBezTo>
                  <a:cubicBezTo>
                    <a:pt x="325137" y="258696"/>
                    <a:pt x="347351" y="248801"/>
                    <a:pt x="363507" y="232645"/>
                  </a:cubicBezTo>
                  <a:cubicBezTo>
                    <a:pt x="379663" y="216489"/>
                    <a:pt x="389559" y="194275"/>
                    <a:pt x="389559" y="169637"/>
                  </a:cubicBezTo>
                  <a:cubicBezTo>
                    <a:pt x="389761" y="144797"/>
                    <a:pt x="379663" y="122583"/>
                    <a:pt x="363507" y="106427"/>
                  </a:cubicBezTo>
                  <a:close/>
                  <a:moveTo>
                    <a:pt x="194880" y="315444"/>
                  </a:moveTo>
                  <a:cubicBezTo>
                    <a:pt x="192457" y="311607"/>
                    <a:pt x="189630" y="306558"/>
                    <a:pt x="186802" y="300499"/>
                  </a:cubicBezTo>
                  <a:cubicBezTo>
                    <a:pt x="181956" y="289594"/>
                    <a:pt x="177917" y="275660"/>
                    <a:pt x="177917" y="258696"/>
                  </a:cubicBezTo>
                  <a:cubicBezTo>
                    <a:pt x="177917" y="241934"/>
                    <a:pt x="181956" y="227798"/>
                    <a:pt x="186802" y="216893"/>
                  </a:cubicBezTo>
                  <a:cubicBezTo>
                    <a:pt x="189428" y="210834"/>
                    <a:pt x="192255" y="205786"/>
                    <a:pt x="194880" y="201948"/>
                  </a:cubicBezTo>
                  <a:cubicBezTo>
                    <a:pt x="197304" y="205786"/>
                    <a:pt x="200131" y="210834"/>
                    <a:pt x="202958" y="216893"/>
                  </a:cubicBezTo>
                  <a:cubicBezTo>
                    <a:pt x="207805" y="227798"/>
                    <a:pt x="211844" y="241732"/>
                    <a:pt x="211844" y="258696"/>
                  </a:cubicBezTo>
                  <a:cubicBezTo>
                    <a:pt x="211844" y="275458"/>
                    <a:pt x="207805" y="289594"/>
                    <a:pt x="202958" y="300499"/>
                  </a:cubicBezTo>
                  <a:cubicBezTo>
                    <a:pt x="200333" y="306558"/>
                    <a:pt x="197506" y="311607"/>
                    <a:pt x="194880" y="315444"/>
                  </a:cubicBezTo>
                  <a:close/>
                  <a:moveTo>
                    <a:pt x="133892" y="293431"/>
                  </a:moveTo>
                  <a:cubicBezTo>
                    <a:pt x="121371" y="282122"/>
                    <a:pt x="113697" y="269803"/>
                    <a:pt x="108850" y="258898"/>
                  </a:cubicBezTo>
                  <a:cubicBezTo>
                    <a:pt x="106225" y="252840"/>
                    <a:pt x="104407" y="247387"/>
                    <a:pt x="103196" y="242944"/>
                  </a:cubicBezTo>
                  <a:cubicBezTo>
                    <a:pt x="107639" y="243752"/>
                    <a:pt x="113293" y="244964"/>
                    <a:pt x="119553" y="246983"/>
                  </a:cubicBezTo>
                  <a:cubicBezTo>
                    <a:pt x="130863" y="250618"/>
                    <a:pt x="143989" y="257080"/>
                    <a:pt x="156510" y="268390"/>
                  </a:cubicBezTo>
                  <a:lnTo>
                    <a:pt x="160549" y="263947"/>
                  </a:lnTo>
                  <a:lnTo>
                    <a:pt x="156510" y="268390"/>
                  </a:lnTo>
                  <a:cubicBezTo>
                    <a:pt x="161155" y="272429"/>
                    <a:pt x="164992" y="276871"/>
                    <a:pt x="168425" y="281112"/>
                  </a:cubicBezTo>
                  <a:cubicBezTo>
                    <a:pt x="170243" y="290200"/>
                    <a:pt x="173070" y="298480"/>
                    <a:pt x="176099" y="305346"/>
                  </a:cubicBezTo>
                  <a:cubicBezTo>
                    <a:pt x="178119" y="310193"/>
                    <a:pt x="180340" y="314434"/>
                    <a:pt x="182561" y="317867"/>
                  </a:cubicBezTo>
                  <a:cubicBezTo>
                    <a:pt x="179128" y="317059"/>
                    <a:pt x="175291" y="316049"/>
                    <a:pt x="171050" y="314838"/>
                  </a:cubicBezTo>
                  <a:cubicBezTo>
                    <a:pt x="159539" y="311001"/>
                    <a:pt x="146413" y="304740"/>
                    <a:pt x="133892" y="293431"/>
                  </a:cubicBezTo>
                  <a:close/>
                  <a:moveTo>
                    <a:pt x="205987" y="346140"/>
                  </a:moveTo>
                  <a:cubicBezTo>
                    <a:pt x="201343" y="354420"/>
                    <a:pt x="197708" y="362296"/>
                    <a:pt x="195082" y="369768"/>
                  </a:cubicBezTo>
                  <a:cubicBezTo>
                    <a:pt x="195082" y="369768"/>
                    <a:pt x="194880" y="369768"/>
                    <a:pt x="194880" y="369768"/>
                  </a:cubicBezTo>
                  <a:cubicBezTo>
                    <a:pt x="194880" y="369768"/>
                    <a:pt x="194880" y="369768"/>
                    <a:pt x="194678" y="369768"/>
                  </a:cubicBezTo>
                  <a:cubicBezTo>
                    <a:pt x="191851" y="361892"/>
                    <a:pt x="188014" y="353208"/>
                    <a:pt x="182763" y="344322"/>
                  </a:cubicBezTo>
                  <a:cubicBezTo>
                    <a:pt x="179128" y="338264"/>
                    <a:pt x="175493" y="332811"/>
                    <a:pt x="171858" y="327964"/>
                  </a:cubicBezTo>
                  <a:cubicBezTo>
                    <a:pt x="172868" y="328166"/>
                    <a:pt x="173676" y="328368"/>
                    <a:pt x="174685" y="328570"/>
                  </a:cubicBezTo>
                  <a:cubicBezTo>
                    <a:pt x="183571" y="330792"/>
                    <a:pt x="190841" y="331600"/>
                    <a:pt x="194476" y="332003"/>
                  </a:cubicBezTo>
                  <a:cubicBezTo>
                    <a:pt x="194476" y="332003"/>
                    <a:pt x="194678" y="332003"/>
                    <a:pt x="194678" y="332003"/>
                  </a:cubicBezTo>
                  <a:cubicBezTo>
                    <a:pt x="194678" y="332003"/>
                    <a:pt x="194880" y="332003"/>
                    <a:pt x="194880" y="332003"/>
                  </a:cubicBezTo>
                  <a:cubicBezTo>
                    <a:pt x="194880" y="332003"/>
                    <a:pt x="195082" y="332003"/>
                    <a:pt x="195082" y="332003"/>
                  </a:cubicBezTo>
                  <a:cubicBezTo>
                    <a:pt x="195082" y="332003"/>
                    <a:pt x="195284" y="332003"/>
                    <a:pt x="195284" y="332003"/>
                  </a:cubicBezTo>
                  <a:cubicBezTo>
                    <a:pt x="199121" y="331801"/>
                    <a:pt x="206189" y="330994"/>
                    <a:pt x="215277" y="328570"/>
                  </a:cubicBezTo>
                  <a:cubicBezTo>
                    <a:pt x="216085" y="328368"/>
                    <a:pt x="217095" y="328166"/>
                    <a:pt x="218104" y="327964"/>
                  </a:cubicBezTo>
                  <a:cubicBezTo>
                    <a:pt x="214065" y="333215"/>
                    <a:pt x="210026" y="339273"/>
                    <a:pt x="205987" y="346140"/>
                  </a:cubicBezTo>
                  <a:close/>
                  <a:moveTo>
                    <a:pt x="281112" y="258898"/>
                  </a:moveTo>
                  <a:cubicBezTo>
                    <a:pt x="276266" y="269601"/>
                    <a:pt x="268592" y="282122"/>
                    <a:pt x="256071" y="293431"/>
                  </a:cubicBezTo>
                  <a:cubicBezTo>
                    <a:pt x="243550" y="304740"/>
                    <a:pt x="230423" y="311203"/>
                    <a:pt x="219114" y="314838"/>
                  </a:cubicBezTo>
                  <a:cubicBezTo>
                    <a:pt x="214873" y="316251"/>
                    <a:pt x="211036" y="317261"/>
                    <a:pt x="207603" y="318069"/>
                  </a:cubicBezTo>
                  <a:cubicBezTo>
                    <a:pt x="209623" y="314434"/>
                    <a:pt x="211844" y="310395"/>
                    <a:pt x="214065" y="305548"/>
                  </a:cubicBezTo>
                  <a:cubicBezTo>
                    <a:pt x="217095" y="298682"/>
                    <a:pt x="219922" y="290604"/>
                    <a:pt x="221739" y="281314"/>
                  </a:cubicBezTo>
                  <a:cubicBezTo>
                    <a:pt x="225173" y="277073"/>
                    <a:pt x="229010" y="272630"/>
                    <a:pt x="233654" y="268591"/>
                  </a:cubicBezTo>
                  <a:cubicBezTo>
                    <a:pt x="246175" y="257282"/>
                    <a:pt x="259302" y="250820"/>
                    <a:pt x="270611" y="247185"/>
                  </a:cubicBezTo>
                  <a:cubicBezTo>
                    <a:pt x="276871" y="245165"/>
                    <a:pt x="282526" y="243954"/>
                    <a:pt x="286969" y="243146"/>
                  </a:cubicBezTo>
                  <a:cubicBezTo>
                    <a:pt x="285555" y="247387"/>
                    <a:pt x="283738" y="252840"/>
                    <a:pt x="281112" y="258898"/>
                  </a:cubicBezTo>
                  <a:close/>
                  <a:moveTo>
                    <a:pt x="355025" y="223961"/>
                  </a:moveTo>
                  <a:cubicBezTo>
                    <a:pt x="341091" y="237895"/>
                    <a:pt x="321906" y="246579"/>
                    <a:pt x="300499" y="246579"/>
                  </a:cubicBezTo>
                  <a:cubicBezTo>
                    <a:pt x="299691" y="246579"/>
                    <a:pt x="299086" y="246579"/>
                    <a:pt x="298278" y="246579"/>
                  </a:cubicBezTo>
                  <a:cubicBezTo>
                    <a:pt x="299288" y="242540"/>
                    <a:pt x="300095" y="239309"/>
                    <a:pt x="300499" y="237088"/>
                  </a:cubicBezTo>
                  <a:cubicBezTo>
                    <a:pt x="300903" y="235270"/>
                    <a:pt x="300297" y="233250"/>
                    <a:pt x="299086" y="232039"/>
                  </a:cubicBezTo>
                  <a:cubicBezTo>
                    <a:pt x="297874" y="230827"/>
                    <a:pt x="296056" y="229817"/>
                    <a:pt x="294037" y="230019"/>
                  </a:cubicBezTo>
                  <a:cubicBezTo>
                    <a:pt x="289190" y="230423"/>
                    <a:pt x="278891" y="231433"/>
                    <a:pt x="266572" y="235674"/>
                  </a:cubicBezTo>
                  <a:cubicBezTo>
                    <a:pt x="265360" y="236078"/>
                    <a:pt x="264351" y="236482"/>
                    <a:pt x="263139" y="236886"/>
                  </a:cubicBezTo>
                  <a:cubicBezTo>
                    <a:pt x="261927" y="236280"/>
                    <a:pt x="260917" y="235674"/>
                    <a:pt x="259706" y="234866"/>
                  </a:cubicBezTo>
                  <a:cubicBezTo>
                    <a:pt x="247791" y="227394"/>
                    <a:pt x="238097" y="216893"/>
                    <a:pt x="231837" y="204170"/>
                  </a:cubicBezTo>
                  <a:cubicBezTo>
                    <a:pt x="230423" y="201141"/>
                    <a:pt x="226586" y="199929"/>
                    <a:pt x="223759" y="201545"/>
                  </a:cubicBezTo>
                  <a:cubicBezTo>
                    <a:pt x="220730" y="202958"/>
                    <a:pt x="219518" y="206795"/>
                    <a:pt x="221134" y="209623"/>
                  </a:cubicBezTo>
                  <a:cubicBezTo>
                    <a:pt x="227798" y="222951"/>
                    <a:pt x="237693" y="234260"/>
                    <a:pt x="249810" y="242540"/>
                  </a:cubicBezTo>
                  <a:cubicBezTo>
                    <a:pt x="241934" y="246579"/>
                    <a:pt x="233452" y="252032"/>
                    <a:pt x="225576" y="259302"/>
                  </a:cubicBezTo>
                  <a:cubicBezTo>
                    <a:pt x="224971" y="259706"/>
                    <a:pt x="224567" y="260312"/>
                    <a:pt x="223961" y="260715"/>
                  </a:cubicBezTo>
                  <a:cubicBezTo>
                    <a:pt x="223961" y="259908"/>
                    <a:pt x="223961" y="259302"/>
                    <a:pt x="223961" y="258494"/>
                  </a:cubicBezTo>
                  <a:cubicBezTo>
                    <a:pt x="223961" y="239713"/>
                    <a:pt x="219316" y="223961"/>
                    <a:pt x="214065" y="211844"/>
                  </a:cubicBezTo>
                  <a:cubicBezTo>
                    <a:pt x="208815" y="199727"/>
                    <a:pt x="202756" y="191447"/>
                    <a:pt x="199727" y="187610"/>
                  </a:cubicBezTo>
                  <a:cubicBezTo>
                    <a:pt x="198515" y="186197"/>
                    <a:pt x="196900" y="185187"/>
                    <a:pt x="194880" y="185187"/>
                  </a:cubicBezTo>
                  <a:cubicBezTo>
                    <a:pt x="192861" y="185187"/>
                    <a:pt x="191245" y="185994"/>
                    <a:pt x="190033" y="187610"/>
                  </a:cubicBezTo>
                  <a:cubicBezTo>
                    <a:pt x="188418" y="189832"/>
                    <a:pt x="185591" y="193467"/>
                    <a:pt x="182561" y="198515"/>
                  </a:cubicBezTo>
                  <a:cubicBezTo>
                    <a:pt x="182158" y="196900"/>
                    <a:pt x="181552" y="195284"/>
                    <a:pt x="180744" y="193467"/>
                  </a:cubicBezTo>
                  <a:cubicBezTo>
                    <a:pt x="178119" y="186802"/>
                    <a:pt x="175291" y="182158"/>
                    <a:pt x="172666" y="178321"/>
                  </a:cubicBezTo>
                  <a:cubicBezTo>
                    <a:pt x="170646" y="175291"/>
                    <a:pt x="168829" y="172666"/>
                    <a:pt x="167011" y="170243"/>
                  </a:cubicBezTo>
                  <a:cubicBezTo>
                    <a:pt x="164992" y="167819"/>
                    <a:pt x="162972" y="165396"/>
                    <a:pt x="160751" y="162569"/>
                  </a:cubicBezTo>
                  <a:cubicBezTo>
                    <a:pt x="158328" y="159741"/>
                    <a:pt x="156106" y="157318"/>
                    <a:pt x="153481" y="154491"/>
                  </a:cubicBezTo>
                  <a:cubicBezTo>
                    <a:pt x="150855" y="151663"/>
                    <a:pt x="148028" y="148634"/>
                    <a:pt x="144191" y="144595"/>
                  </a:cubicBezTo>
                  <a:cubicBezTo>
                    <a:pt x="139344" y="139344"/>
                    <a:pt x="137527" y="137729"/>
                    <a:pt x="136315" y="136517"/>
                  </a:cubicBezTo>
                  <a:lnTo>
                    <a:pt x="136315" y="136517"/>
                  </a:lnTo>
                  <a:cubicBezTo>
                    <a:pt x="130459" y="130257"/>
                    <a:pt x="126218" y="122785"/>
                    <a:pt x="123592" y="116524"/>
                  </a:cubicBezTo>
                  <a:cubicBezTo>
                    <a:pt x="120765" y="110264"/>
                    <a:pt x="119553" y="105619"/>
                    <a:pt x="119352" y="105013"/>
                  </a:cubicBezTo>
                  <a:cubicBezTo>
                    <a:pt x="117938" y="99359"/>
                    <a:pt x="117332" y="93906"/>
                    <a:pt x="117332" y="88857"/>
                  </a:cubicBezTo>
                  <a:cubicBezTo>
                    <a:pt x="117332" y="80577"/>
                    <a:pt x="118948" y="73105"/>
                    <a:pt x="120563" y="67451"/>
                  </a:cubicBezTo>
                  <a:cubicBezTo>
                    <a:pt x="120563" y="67249"/>
                    <a:pt x="120765" y="67047"/>
                    <a:pt x="120765" y="66845"/>
                  </a:cubicBezTo>
                  <a:lnTo>
                    <a:pt x="120765" y="66845"/>
                  </a:lnTo>
                  <a:cubicBezTo>
                    <a:pt x="125612" y="51093"/>
                    <a:pt x="135305" y="37360"/>
                    <a:pt x="148230" y="27667"/>
                  </a:cubicBezTo>
                  <a:cubicBezTo>
                    <a:pt x="161155" y="17973"/>
                    <a:pt x="177109" y="12117"/>
                    <a:pt x="194678" y="12117"/>
                  </a:cubicBezTo>
                  <a:cubicBezTo>
                    <a:pt x="215883" y="12117"/>
                    <a:pt x="235270" y="20801"/>
                    <a:pt x="249204" y="34735"/>
                  </a:cubicBezTo>
                  <a:cubicBezTo>
                    <a:pt x="263139" y="48670"/>
                    <a:pt x="271823" y="67855"/>
                    <a:pt x="271823" y="89261"/>
                  </a:cubicBezTo>
                  <a:cubicBezTo>
                    <a:pt x="271823" y="95926"/>
                    <a:pt x="271015" y="102590"/>
                    <a:pt x="269399" y="108648"/>
                  </a:cubicBezTo>
                  <a:cubicBezTo>
                    <a:pt x="268592" y="111880"/>
                    <a:pt x="270409" y="115111"/>
                    <a:pt x="273640" y="116120"/>
                  </a:cubicBezTo>
                  <a:cubicBezTo>
                    <a:pt x="276871" y="116928"/>
                    <a:pt x="280103" y="115111"/>
                    <a:pt x="281112" y="111880"/>
                  </a:cubicBezTo>
                  <a:cubicBezTo>
                    <a:pt x="282526" y="106427"/>
                    <a:pt x="283536" y="100570"/>
                    <a:pt x="283738" y="94714"/>
                  </a:cubicBezTo>
                  <a:cubicBezTo>
                    <a:pt x="289190" y="93502"/>
                    <a:pt x="294643" y="92896"/>
                    <a:pt x="300297" y="92896"/>
                  </a:cubicBezTo>
                  <a:cubicBezTo>
                    <a:pt x="321502" y="92896"/>
                    <a:pt x="340889" y="101580"/>
                    <a:pt x="354824" y="115515"/>
                  </a:cubicBezTo>
                  <a:cubicBezTo>
                    <a:pt x="368758" y="129449"/>
                    <a:pt x="377442" y="148634"/>
                    <a:pt x="377442" y="170041"/>
                  </a:cubicBezTo>
                  <a:cubicBezTo>
                    <a:pt x="377644" y="190841"/>
                    <a:pt x="368960" y="210026"/>
                    <a:pt x="355025" y="223961"/>
                  </a:cubicBezTo>
                  <a:close/>
                </a:path>
              </a:pathLst>
            </a:custGeom>
            <a:grpFill/>
            <a:ln w="2019"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D70C2511-7B9C-371D-AD56-AA3D6CCEC369}"/>
                </a:ext>
              </a:extLst>
            </p:cNvPr>
            <p:cNvSpPr/>
            <p:nvPr/>
          </p:nvSpPr>
          <p:spPr>
            <a:xfrm>
              <a:off x="1624658" y="4311514"/>
              <a:ext cx="65229" cy="65229"/>
            </a:xfrm>
            <a:custGeom>
              <a:avLst/>
              <a:gdLst>
                <a:gd name="connsiteX0" fmla="*/ 13329 w 65229"/>
                <a:gd name="connsiteY0" fmla="*/ 58969 h 65229"/>
                <a:gd name="connsiteX1" fmla="*/ 32716 w 65229"/>
                <a:gd name="connsiteY1" fmla="*/ 65229 h 65229"/>
                <a:gd name="connsiteX2" fmla="*/ 42005 w 65229"/>
                <a:gd name="connsiteY2" fmla="*/ 63816 h 65229"/>
                <a:gd name="connsiteX3" fmla="*/ 58969 w 65229"/>
                <a:gd name="connsiteY3" fmla="*/ 51901 h 65229"/>
                <a:gd name="connsiteX4" fmla="*/ 65229 w 65229"/>
                <a:gd name="connsiteY4" fmla="*/ 32514 h 65229"/>
                <a:gd name="connsiteX5" fmla="*/ 63816 w 65229"/>
                <a:gd name="connsiteY5" fmla="*/ 23224 h 65229"/>
                <a:gd name="connsiteX6" fmla="*/ 57959 w 65229"/>
                <a:gd name="connsiteY6" fmla="*/ 25042 h 65229"/>
                <a:gd name="connsiteX7" fmla="*/ 63816 w 65229"/>
                <a:gd name="connsiteY7" fmla="*/ 23224 h 65229"/>
                <a:gd name="connsiteX8" fmla="*/ 51901 w 65229"/>
                <a:gd name="connsiteY8" fmla="*/ 6260 h 65229"/>
                <a:gd name="connsiteX9" fmla="*/ 32514 w 65229"/>
                <a:gd name="connsiteY9" fmla="*/ 0 h 65229"/>
                <a:gd name="connsiteX10" fmla="*/ 23224 w 65229"/>
                <a:gd name="connsiteY10" fmla="*/ 1414 h 65229"/>
                <a:gd name="connsiteX11" fmla="*/ 6260 w 65229"/>
                <a:gd name="connsiteY11" fmla="*/ 13329 h 65229"/>
                <a:gd name="connsiteX12" fmla="*/ 0 w 65229"/>
                <a:gd name="connsiteY12" fmla="*/ 32716 h 65229"/>
                <a:gd name="connsiteX13" fmla="*/ 1414 w 65229"/>
                <a:gd name="connsiteY13" fmla="*/ 42005 h 65229"/>
                <a:gd name="connsiteX14" fmla="*/ 13329 w 65229"/>
                <a:gd name="connsiteY14" fmla="*/ 58969 h 65229"/>
                <a:gd name="connsiteX15" fmla="*/ 16156 w 65229"/>
                <a:gd name="connsiteY15" fmla="*/ 20397 h 65229"/>
                <a:gd name="connsiteX16" fmla="*/ 26859 w 65229"/>
                <a:gd name="connsiteY16" fmla="*/ 12925 h 65229"/>
                <a:gd name="connsiteX17" fmla="*/ 32716 w 65229"/>
                <a:gd name="connsiteY17" fmla="*/ 12117 h 65229"/>
                <a:gd name="connsiteX18" fmla="*/ 44833 w 65229"/>
                <a:gd name="connsiteY18" fmla="*/ 16156 h 65229"/>
                <a:gd name="connsiteX19" fmla="*/ 52305 w 65229"/>
                <a:gd name="connsiteY19" fmla="*/ 26859 h 65229"/>
                <a:gd name="connsiteX20" fmla="*/ 52305 w 65229"/>
                <a:gd name="connsiteY20" fmla="*/ 26859 h 65229"/>
                <a:gd name="connsiteX21" fmla="*/ 53112 w 65229"/>
                <a:gd name="connsiteY21" fmla="*/ 32716 h 65229"/>
                <a:gd name="connsiteX22" fmla="*/ 49074 w 65229"/>
                <a:gd name="connsiteY22" fmla="*/ 44832 h 65229"/>
                <a:gd name="connsiteX23" fmla="*/ 38370 w 65229"/>
                <a:gd name="connsiteY23" fmla="*/ 52305 h 65229"/>
                <a:gd name="connsiteX24" fmla="*/ 32514 w 65229"/>
                <a:gd name="connsiteY24" fmla="*/ 53113 h 65229"/>
                <a:gd name="connsiteX25" fmla="*/ 20397 w 65229"/>
                <a:gd name="connsiteY25" fmla="*/ 49074 h 65229"/>
                <a:gd name="connsiteX26" fmla="*/ 12925 w 65229"/>
                <a:gd name="connsiteY26" fmla="*/ 38370 h 65229"/>
                <a:gd name="connsiteX27" fmla="*/ 12117 w 65229"/>
                <a:gd name="connsiteY27" fmla="*/ 32514 h 65229"/>
                <a:gd name="connsiteX28" fmla="*/ 16156 w 65229"/>
                <a:gd name="connsiteY28" fmla="*/ 20397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29" h="65229">
                  <a:moveTo>
                    <a:pt x="13329" y="58969"/>
                  </a:moveTo>
                  <a:cubicBezTo>
                    <a:pt x="18781" y="63008"/>
                    <a:pt x="25647" y="65229"/>
                    <a:pt x="32716" y="65229"/>
                  </a:cubicBezTo>
                  <a:cubicBezTo>
                    <a:pt x="35745" y="65229"/>
                    <a:pt x="38976" y="64825"/>
                    <a:pt x="42005" y="63816"/>
                  </a:cubicBezTo>
                  <a:cubicBezTo>
                    <a:pt x="49074" y="61796"/>
                    <a:pt x="54930" y="57353"/>
                    <a:pt x="58969" y="51901"/>
                  </a:cubicBezTo>
                  <a:cubicBezTo>
                    <a:pt x="63008" y="46448"/>
                    <a:pt x="65229" y="39582"/>
                    <a:pt x="65229" y="32514"/>
                  </a:cubicBezTo>
                  <a:cubicBezTo>
                    <a:pt x="65229" y="29484"/>
                    <a:pt x="64825" y="26253"/>
                    <a:pt x="63816" y="23224"/>
                  </a:cubicBezTo>
                  <a:lnTo>
                    <a:pt x="57959" y="25042"/>
                  </a:lnTo>
                  <a:lnTo>
                    <a:pt x="63816" y="23224"/>
                  </a:lnTo>
                  <a:cubicBezTo>
                    <a:pt x="61796" y="16156"/>
                    <a:pt x="57353" y="10299"/>
                    <a:pt x="51901" y="6260"/>
                  </a:cubicBezTo>
                  <a:cubicBezTo>
                    <a:pt x="46448" y="2221"/>
                    <a:pt x="39582" y="0"/>
                    <a:pt x="32514" y="0"/>
                  </a:cubicBezTo>
                  <a:cubicBezTo>
                    <a:pt x="29484" y="0"/>
                    <a:pt x="26253" y="404"/>
                    <a:pt x="23224" y="1414"/>
                  </a:cubicBezTo>
                  <a:cubicBezTo>
                    <a:pt x="16156" y="3433"/>
                    <a:pt x="10299" y="7876"/>
                    <a:pt x="6260" y="13329"/>
                  </a:cubicBezTo>
                  <a:cubicBezTo>
                    <a:pt x="2221" y="18781"/>
                    <a:pt x="0" y="25647"/>
                    <a:pt x="0" y="32716"/>
                  </a:cubicBezTo>
                  <a:cubicBezTo>
                    <a:pt x="0" y="35745"/>
                    <a:pt x="404" y="38976"/>
                    <a:pt x="1414" y="42005"/>
                  </a:cubicBezTo>
                  <a:cubicBezTo>
                    <a:pt x="3433" y="49074"/>
                    <a:pt x="7674" y="54930"/>
                    <a:pt x="13329" y="58969"/>
                  </a:cubicBezTo>
                  <a:close/>
                  <a:moveTo>
                    <a:pt x="16156" y="20397"/>
                  </a:moveTo>
                  <a:cubicBezTo>
                    <a:pt x="18781" y="16964"/>
                    <a:pt x="22416" y="14136"/>
                    <a:pt x="26859" y="12925"/>
                  </a:cubicBezTo>
                  <a:cubicBezTo>
                    <a:pt x="28879" y="12319"/>
                    <a:pt x="30898" y="12117"/>
                    <a:pt x="32716" y="12117"/>
                  </a:cubicBezTo>
                  <a:cubicBezTo>
                    <a:pt x="37159" y="12117"/>
                    <a:pt x="41399" y="13530"/>
                    <a:pt x="44833" y="16156"/>
                  </a:cubicBezTo>
                  <a:cubicBezTo>
                    <a:pt x="48266" y="18781"/>
                    <a:pt x="51093" y="22416"/>
                    <a:pt x="52305" y="26859"/>
                  </a:cubicBezTo>
                  <a:lnTo>
                    <a:pt x="52305" y="26859"/>
                  </a:lnTo>
                  <a:cubicBezTo>
                    <a:pt x="52911" y="28879"/>
                    <a:pt x="53112" y="30898"/>
                    <a:pt x="53112" y="32716"/>
                  </a:cubicBezTo>
                  <a:cubicBezTo>
                    <a:pt x="53112" y="37159"/>
                    <a:pt x="51699" y="41399"/>
                    <a:pt x="49074" y="44832"/>
                  </a:cubicBezTo>
                  <a:cubicBezTo>
                    <a:pt x="46448" y="48266"/>
                    <a:pt x="42813" y="51093"/>
                    <a:pt x="38370" y="52305"/>
                  </a:cubicBezTo>
                  <a:cubicBezTo>
                    <a:pt x="36351" y="52910"/>
                    <a:pt x="34331" y="53113"/>
                    <a:pt x="32514" y="53113"/>
                  </a:cubicBezTo>
                  <a:cubicBezTo>
                    <a:pt x="28071" y="53113"/>
                    <a:pt x="23830" y="51699"/>
                    <a:pt x="20397" y="49074"/>
                  </a:cubicBezTo>
                  <a:cubicBezTo>
                    <a:pt x="16964" y="46448"/>
                    <a:pt x="14136" y="42813"/>
                    <a:pt x="12925" y="38370"/>
                  </a:cubicBezTo>
                  <a:cubicBezTo>
                    <a:pt x="12319" y="36351"/>
                    <a:pt x="12117" y="34331"/>
                    <a:pt x="12117" y="32514"/>
                  </a:cubicBezTo>
                  <a:cubicBezTo>
                    <a:pt x="12117" y="28071"/>
                    <a:pt x="13531" y="23830"/>
                    <a:pt x="16156" y="20397"/>
                  </a:cubicBezTo>
                  <a:close/>
                </a:path>
              </a:pathLst>
            </a:custGeom>
            <a:grpFill/>
            <a:ln w="2019"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9D1E034C-5C1C-87B7-D5FB-913D9E386092}"/>
                </a:ext>
              </a:extLst>
            </p:cNvPr>
            <p:cNvSpPr/>
            <p:nvPr/>
          </p:nvSpPr>
          <p:spPr>
            <a:xfrm>
              <a:off x="1564275" y="4285786"/>
              <a:ext cx="171345" cy="173599"/>
            </a:xfrm>
            <a:custGeom>
              <a:avLst/>
              <a:gdLst>
                <a:gd name="connsiteX0" fmla="*/ 171252 w 171345"/>
                <a:gd name="connsiteY0" fmla="*/ 166689 h 173599"/>
                <a:gd name="connsiteX1" fmla="*/ 169839 w 171345"/>
                <a:gd name="connsiteY1" fmla="*/ 158611 h 173599"/>
                <a:gd name="connsiteX2" fmla="*/ 167011 w 171345"/>
                <a:gd name="connsiteY2" fmla="*/ 149725 h 173599"/>
                <a:gd name="connsiteX3" fmla="*/ 161357 w 171345"/>
                <a:gd name="connsiteY3" fmla="*/ 139224 h 173599"/>
                <a:gd name="connsiteX4" fmla="*/ 150856 w 171345"/>
                <a:gd name="connsiteY4" fmla="*/ 128117 h 173599"/>
                <a:gd name="connsiteX5" fmla="*/ 132478 w 171345"/>
                <a:gd name="connsiteY5" fmla="*/ 116404 h 173599"/>
                <a:gd name="connsiteX6" fmla="*/ 120765 w 171345"/>
                <a:gd name="connsiteY6" fmla="*/ 110951 h 173599"/>
                <a:gd name="connsiteX7" fmla="*/ 86838 w 171345"/>
                <a:gd name="connsiteY7" fmla="*/ 100854 h 173599"/>
                <a:gd name="connsiteX8" fmla="*/ 86838 w 171345"/>
                <a:gd name="connsiteY8" fmla="*/ 100854 h 173599"/>
                <a:gd name="connsiteX9" fmla="*/ 73307 w 171345"/>
                <a:gd name="connsiteY9" fmla="*/ 98026 h 173599"/>
                <a:gd name="connsiteX10" fmla="*/ 57353 w 171345"/>
                <a:gd name="connsiteY10" fmla="*/ 93987 h 173599"/>
                <a:gd name="connsiteX11" fmla="*/ 57353 w 171345"/>
                <a:gd name="connsiteY11" fmla="*/ 93987 h 173599"/>
                <a:gd name="connsiteX12" fmla="*/ 42005 w 171345"/>
                <a:gd name="connsiteY12" fmla="*/ 87929 h 173599"/>
                <a:gd name="connsiteX13" fmla="*/ 42005 w 171345"/>
                <a:gd name="connsiteY13" fmla="*/ 87929 h 173599"/>
                <a:gd name="connsiteX14" fmla="*/ 35543 w 171345"/>
                <a:gd name="connsiteY14" fmla="*/ 84092 h 173599"/>
                <a:gd name="connsiteX15" fmla="*/ 32312 w 171345"/>
                <a:gd name="connsiteY15" fmla="*/ 81668 h 173599"/>
                <a:gd name="connsiteX16" fmla="*/ 28879 w 171345"/>
                <a:gd name="connsiteY16" fmla="*/ 78639 h 173599"/>
                <a:gd name="connsiteX17" fmla="*/ 23224 w 171345"/>
                <a:gd name="connsiteY17" fmla="*/ 72581 h 173599"/>
                <a:gd name="connsiteX18" fmla="*/ 17570 w 171345"/>
                <a:gd name="connsiteY18" fmla="*/ 63695 h 173599"/>
                <a:gd name="connsiteX19" fmla="*/ 12521 w 171345"/>
                <a:gd name="connsiteY19" fmla="*/ 48751 h 173599"/>
                <a:gd name="connsiteX20" fmla="*/ 12117 w 171345"/>
                <a:gd name="connsiteY20" fmla="*/ 42288 h 173599"/>
                <a:gd name="connsiteX21" fmla="*/ 17368 w 171345"/>
                <a:gd name="connsiteY21" fmla="*/ 20680 h 173599"/>
                <a:gd name="connsiteX22" fmla="*/ 21407 w 171345"/>
                <a:gd name="connsiteY22" fmla="*/ 13612 h 173599"/>
                <a:gd name="connsiteX23" fmla="*/ 24234 w 171345"/>
                <a:gd name="connsiteY23" fmla="*/ 9775 h 173599"/>
                <a:gd name="connsiteX24" fmla="*/ 23426 w 171345"/>
                <a:gd name="connsiteY24" fmla="*/ 1293 h 173599"/>
                <a:gd name="connsiteX25" fmla="*/ 14944 w 171345"/>
                <a:gd name="connsiteY25" fmla="*/ 2101 h 173599"/>
                <a:gd name="connsiteX26" fmla="*/ 11511 w 171345"/>
                <a:gd name="connsiteY26" fmla="*/ 6746 h 173599"/>
                <a:gd name="connsiteX27" fmla="*/ 4039 w 171345"/>
                <a:gd name="connsiteY27" fmla="*/ 20882 h 173599"/>
                <a:gd name="connsiteX28" fmla="*/ 0 w 171345"/>
                <a:gd name="connsiteY28" fmla="*/ 42087 h 173599"/>
                <a:gd name="connsiteX29" fmla="*/ 606 w 171345"/>
                <a:gd name="connsiteY29" fmla="*/ 50366 h 173599"/>
                <a:gd name="connsiteX30" fmla="*/ 6866 w 171345"/>
                <a:gd name="connsiteY30" fmla="*/ 69148 h 173599"/>
                <a:gd name="connsiteX31" fmla="*/ 13732 w 171345"/>
                <a:gd name="connsiteY31" fmla="*/ 79851 h 173599"/>
                <a:gd name="connsiteX32" fmla="*/ 20599 w 171345"/>
                <a:gd name="connsiteY32" fmla="*/ 87323 h 173599"/>
                <a:gd name="connsiteX33" fmla="*/ 24840 w 171345"/>
                <a:gd name="connsiteY33" fmla="*/ 90958 h 173599"/>
                <a:gd name="connsiteX34" fmla="*/ 24840 w 171345"/>
                <a:gd name="connsiteY34" fmla="*/ 90958 h 173599"/>
                <a:gd name="connsiteX35" fmla="*/ 28677 w 171345"/>
                <a:gd name="connsiteY35" fmla="*/ 93987 h 173599"/>
                <a:gd name="connsiteX36" fmla="*/ 36149 w 171345"/>
                <a:gd name="connsiteY36" fmla="*/ 98632 h 173599"/>
                <a:gd name="connsiteX37" fmla="*/ 36149 w 171345"/>
                <a:gd name="connsiteY37" fmla="*/ 98632 h 173599"/>
                <a:gd name="connsiteX38" fmla="*/ 53920 w 171345"/>
                <a:gd name="connsiteY38" fmla="*/ 105700 h 173599"/>
                <a:gd name="connsiteX39" fmla="*/ 53920 w 171345"/>
                <a:gd name="connsiteY39" fmla="*/ 105700 h 173599"/>
                <a:gd name="connsiteX40" fmla="*/ 70682 w 171345"/>
                <a:gd name="connsiteY40" fmla="*/ 109941 h 173599"/>
                <a:gd name="connsiteX41" fmla="*/ 84213 w 171345"/>
                <a:gd name="connsiteY41" fmla="*/ 112769 h 173599"/>
                <a:gd name="connsiteX42" fmla="*/ 84213 w 171345"/>
                <a:gd name="connsiteY42" fmla="*/ 112769 h 173599"/>
                <a:gd name="connsiteX43" fmla="*/ 116322 w 171345"/>
                <a:gd name="connsiteY43" fmla="*/ 122260 h 173599"/>
                <a:gd name="connsiteX44" fmla="*/ 127026 w 171345"/>
                <a:gd name="connsiteY44" fmla="*/ 127107 h 173599"/>
                <a:gd name="connsiteX45" fmla="*/ 143181 w 171345"/>
                <a:gd name="connsiteY45" fmla="*/ 137406 h 173599"/>
                <a:gd name="connsiteX46" fmla="*/ 151461 w 171345"/>
                <a:gd name="connsiteY46" fmla="*/ 146090 h 173599"/>
                <a:gd name="connsiteX47" fmla="*/ 155904 w 171345"/>
                <a:gd name="connsiteY47" fmla="*/ 154168 h 173599"/>
                <a:gd name="connsiteX48" fmla="*/ 158126 w 171345"/>
                <a:gd name="connsiteY48" fmla="*/ 161034 h 173599"/>
                <a:gd name="connsiteX49" fmla="*/ 159337 w 171345"/>
                <a:gd name="connsiteY49" fmla="*/ 168304 h 173599"/>
                <a:gd name="connsiteX50" fmla="*/ 166204 w 171345"/>
                <a:gd name="connsiteY50" fmla="*/ 173555 h 173599"/>
                <a:gd name="connsiteX51" fmla="*/ 171252 w 171345"/>
                <a:gd name="connsiteY51" fmla="*/ 166689 h 173599"/>
                <a:gd name="connsiteX52" fmla="*/ 171252 w 171345"/>
                <a:gd name="connsiteY52" fmla="*/ 166689 h 17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1345" h="173599">
                  <a:moveTo>
                    <a:pt x="171252" y="166689"/>
                  </a:moveTo>
                  <a:cubicBezTo>
                    <a:pt x="170848" y="164063"/>
                    <a:pt x="170445" y="161438"/>
                    <a:pt x="169839" y="158611"/>
                  </a:cubicBezTo>
                  <a:cubicBezTo>
                    <a:pt x="169233" y="155784"/>
                    <a:pt x="168425" y="152754"/>
                    <a:pt x="167011" y="149725"/>
                  </a:cubicBezTo>
                  <a:cubicBezTo>
                    <a:pt x="164790" y="144475"/>
                    <a:pt x="162367" y="140839"/>
                    <a:pt x="161357" y="139224"/>
                  </a:cubicBezTo>
                  <a:cubicBezTo>
                    <a:pt x="158731" y="135589"/>
                    <a:pt x="155500" y="131954"/>
                    <a:pt x="150856" y="128117"/>
                  </a:cubicBezTo>
                  <a:cubicBezTo>
                    <a:pt x="144797" y="123068"/>
                    <a:pt x="138133" y="119231"/>
                    <a:pt x="132478" y="116404"/>
                  </a:cubicBezTo>
                  <a:cubicBezTo>
                    <a:pt x="126824" y="113576"/>
                    <a:pt x="122381" y="111759"/>
                    <a:pt x="120765" y="110951"/>
                  </a:cubicBezTo>
                  <a:cubicBezTo>
                    <a:pt x="106629" y="105297"/>
                    <a:pt x="94714" y="102671"/>
                    <a:pt x="86838" y="100854"/>
                  </a:cubicBezTo>
                  <a:lnTo>
                    <a:pt x="86838" y="100854"/>
                  </a:lnTo>
                  <a:cubicBezTo>
                    <a:pt x="82193" y="99844"/>
                    <a:pt x="77952" y="99036"/>
                    <a:pt x="73307" y="98026"/>
                  </a:cubicBezTo>
                  <a:cubicBezTo>
                    <a:pt x="68662" y="97017"/>
                    <a:pt x="63614" y="95805"/>
                    <a:pt x="57353" y="93987"/>
                  </a:cubicBezTo>
                  <a:lnTo>
                    <a:pt x="57353" y="93987"/>
                  </a:lnTo>
                  <a:cubicBezTo>
                    <a:pt x="53718" y="92978"/>
                    <a:pt x="48266" y="91362"/>
                    <a:pt x="42005" y="87929"/>
                  </a:cubicBezTo>
                  <a:lnTo>
                    <a:pt x="42005" y="87929"/>
                  </a:lnTo>
                  <a:cubicBezTo>
                    <a:pt x="39380" y="86515"/>
                    <a:pt x="37159" y="85102"/>
                    <a:pt x="35543" y="84092"/>
                  </a:cubicBezTo>
                  <a:cubicBezTo>
                    <a:pt x="33927" y="82880"/>
                    <a:pt x="32918" y="82072"/>
                    <a:pt x="32312" y="81668"/>
                  </a:cubicBezTo>
                  <a:cubicBezTo>
                    <a:pt x="31908" y="81265"/>
                    <a:pt x="30494" y="80255"/>
                    <a:pt x="28879" y="78639"/>
                  </a:cubicBezTo>
                  <a:cubicBezTo>
                    <a:pt x="27263" y="77024"/>
                    <a:pt x="25244" y="75004"/>
                    <a:pt x="23224" y="72581"/>
                  </a:cubicBezTo>
                  <a:cubicBezTo>
                    <a:pt x="22012" y="70965"/>
                    <a:pt x="19589" y="67734"/>
                    <a:pt x="17570" y="63695"/>
                  </a:cubicBezTo>
                  <a:cubicBezTo>
                    <a:pt x="15348" y="59454"/>
                    <a:pt x="13329" y="54405"/>
                    <a:pt x="12521" y="48751"/>
                  </a:cubicBezTo>
                  <a:cubicBezTo>
                    <a:pt x="12117" y="46530"/>
                    <a:pt x="12117" y="44510"/>
                    <a:pt x="12117" y="42288"/>
                  </a:cubicBezTo>
                  <a:cubicBezTo>
                    <a:pt x="12117" y="34009"/>
                    <a:pt x="14540" y="26537"/>
                    <a:pt x="17368" y="20680"/>
                  </a:cubicBezTo>
                  <a:cubicBezTo>
                    <a:pt x="18781" y="17853"/>
                    <a:pt x="20195" y="15429"/>
                    <a:pt x="21407" y="13612"/>
                  </a:cubicBezTo>
                  <a:cubicBezTo>
                    <a:pt x="22618" y="11794"/>
                    <a:pt x="23628" y="10583"/>
                    <a:pt x="24234" y="9775"/>
                  </a:cubicBezTo>
                  <a:cubicBezTo>
                    <a:pt x="26253" y="7150"/>
                    <a:pt x="25849" y="3313"/>
                    <a:pt x="23426" y="1293"/>
                  </a:cubicBezTo>
                  <a:cubicBezTo>
                    <a:pt x="20801" y="-726"/>
                    <a:pt x="16964" y="-323"/>
                    <a:pt x="14944" y="2101"/>
                  </a:cubicBezTo>
                  <a:cubicBezTo>
                    <a:pt x="14338" y="2908"/>
                    <a:pt x="13127" y="4524"/>
                    <a:pt x="11511" y="6746"/>
                  </a:cubicBezTo>
                  <a:cubicBezTo>
                    <a:pt x="9290" y="10179"/>
                    <a:pt x="6462" y="15025"/>
                    <a:pt x="4039" y="20882"/>
                  </a:cubicBezTo>
                  <a:cubicBezTo>
                    <a:pt x="1818" y="26940"/>
                    <a:pt x="0" y="34009"/>
                    <a:pt x="0" y="42087"/>
                  </a:cubicBezTo>
                  <a:cubicBezTo>
                    <a:pt x="0" y="44712"/>
                    <a:pt x="202" y="47539"/>
                    <a:pt x="606" y="50366"/>
                  </a:cubicBezTo>
                  <a:cubicBezTo>
                    <a:pt x="1818" y="57637"/>
                    <a:pt x="4241" y="64099"/>
                    <a:pt x="6866" y="69148"/>
                  </a:cubicBezTo>
                  <a:cubicBezTo>
                    <a:pt x="9492" y="74196"/>
                    <a:pt x="12117" y="77832"/>
                    <a:pt x="13732" y="79851"/>
                  </a:cubicBezTo>
                  <a:cubicBezTo>
                    <a:pt x="16156" y="82880"/>
                    <a:pt x="18579" y="85304"/>
                    <a:pt x="20599" y="87323"/>
                  </a:cubicBezTo>
                  <a:cubicBezTo>
                    <a:pt x="22618" y="89141"/>
                    <a:pt x="24234" y="90554"/>
                    <a:pt x="24840" y="90958"/>
                  </a:cubicBezTo>
                  <a:lnTo>
                    <a:pt x="24840" y="90958"/>
                  </a:lnTo>
                  <a:cubicBezTo>
                    <a:pt x="25446" y="91564"/>
                    <a:pt x="26859" y="92574"/>
                    <a:pt x="28677" y="93987"/>
                  </a:cubicBezTo>
                  <a:cubicBezTo>
                    <a:pt x="30696" y="95401"/>
                    <a:pt x="33120" y="97017"/>
                    <a:pt x="36149" y="98632"/>
                  </a:cubicBezTo>
                  <a:lnTo>
                    <a:pt x="36149" y="98632"/>
                  </a:lnTo>
                  <a:cubicBezTo>
                    <a:pt x="43621" y="102671"/>
                    <a:pt x="50083" y="104691"/>
                    <a:pt x="53920" y="105700"/>
                  </a:cubicBezTo>
                  <a:lnTo>
                    <a:pt x="53920" y="105700"/>
                  </a:lnTo>
                  <a:cubicBezTo>
                    <a:pt x="60585" y="107518"/>
                    <a:pt x="65835" y="108730"/>
                    <a:pt x="70682" y="109941"/>
                  </a:cubicBezTo>
                  <a:cubicBezTo>
                    <a:pt x="75529" y="110951"/>
                    <a:pt x="79568" y="111759"/>
                    <a:pt x="84213" y="112769"/>
                  </a:cubicBezTo>
                  <a:lnTo>
                    <a:pt x="84213" y="112769"/>
                  </a:lnTo>
                  <a:cubicBezTo>
                    <a:pt x="91887" y="114586"/>
                    <a:pt x="102994" y="117009"/>
                    <a:pt x="116322" y="122260"/>
                  </a:cubicBezTo>
                  <a:cubicBezTo>
                    <a:pt x="117736" y="122866"/>
                    <a:pt x="121977" y="124482"/>
                    <a:pt x="127026" y="127107"/>
                  </a:cubicBezTo>
                  <a:cubicBezTo>
                    <a:pt x="132074" y="129732"/>
                    <a:pt x="138133" y="133367"/>
                    <a:pt x="143181" y="137406"/>
                  </a:cubicBezTo>
                  <a:cubicBezTo>
                    <a:pt x="147018" y="140638"/>
                    <a:pt x="149442" y="143263"/>
                    <a:pt x="151461" y="146090"/>
                  </a:cubicBezTo>
                  <a:cubicBezTo>
                    <a:pt x="152269" y="147302"/>
                    <a:pt x="154289" y="150129"/>
                    <a:pt x="155904" y="154168"/>
                  </a:cubicBezTo>
                  <a:cubicBezTo>
                    <a:pt x="156914" y="156591"/>
                    <a:pt x="157520" y="158813"/>
                    <a:pt x="158126" y="161034"/>
                  </a:cubicBezTo>
                  <a:cubicBezTo>
                    <a:pt x="158530" y="163256"/>
                    <a:pt x="158933" y="165679"/>
                    <a:pt x="159337" y="168304"/>
                  </a:cubicBezTo>
                  <a:cubicBezTo>
                    <a:pt x="159741" y="171535"/>
                    <a:pt x="162770" y="173959"/>
                    <a:pt x="166204" y="173555"/>
                  </a:cubicBezTo>
                  <a:cubicBezTo>
                    <a:pt x="169435" y="173151"/>
                    <a:pt x="171858" y="169920"/>
                    <a:pt x="171252" y="166689"/>
                  </a:cubicBezTo>
                  <a:lnTo>
                    <a:pt x="171252" y="166689"/>
                  </a:lnTo>
                  <a:close/>
                </a:path>
              </a:pathLst>
            </a:custGeom>
            <a:grpFill/>
            <a:ln w="2019" cap="flat">
              <a:noFill/>
              <a:prstDash val="solid"/>
              <a:miter/>
            </a:ln>
          </p:spPr>
          <p:txBody>
            <a:bodyPr rtlCol="0" anchor="ctr"/>
            <a:lstStyle/>
            <a:p>
              <a:endParaRPr lang="en-US"/>
            </a:p>
          </p:txBody>
        </p:sp>
      </p:grpSp>
      <p:sp>
        <p:nvSpPr>
          <p:cNvPr id="4" name="Subtitle 2">
            <a:extLst>
              <a:ext uri="{FF2B5EF4-FFF2-40B4-BE49-F238E27FC236}">
                <a16:creationId xmlns:a16="http://schemas.microsoft.com/office/drawing/2014/main" id="{2AE179B6-E78E-A643-F91B-BEBD6F749AE3}"/>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70263440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oc noir Offer Packag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Content Placeholder 3">
            <a:extLst>
              <a:ext uri="{FF2B5EF4-FFF2-40B4-BE49-F238E27FC236}">
                <a16:creationId xmlns:a16="http://schemas.microsoft.com/office/drawing/2014/main" id="{901C14CE-5CEC-84E4-2AEE-A92BBAEF0A1F}"/>
              </a:ext>
            </a:extLst>
          </p:cNvPr>
          <p:cNvSpPr>
            <a:spLocks noGrp="1"/>
          </p:cNvSpPr>
          <p:nvPr>
            <p:ph sz="half" idx="11" hasCustomPrompt="1"/>
          </p:nvPr>
        </p:nvSpPr>
        <p:spPr>
          <a:xfrm>
            <a:off x="9728458" y="5131500"/>
            <a:ext cx="2461542" cy="1726500"/>
          </a:xfrm>
        </p:spPr>
        <p:txBody>
          <a:bodyPr anchor="t"/>
          <a:lstStyle>
            <a:lvl1pPr marL="0" indent="0" algn="ctr">
              <a:buNone/>
              <a:defRPr/>
            </a:lvl1pPr>
          </a:lstStyle>
          <a:p>
            <a:pPr lvl="0"/>
            <a:r>
              <a:rPr lang="en-US"/>
              <a:t>Click to edit photo</a:t>
            </a:r>
            <a:endParaRPr lang="nl-BE"/>
          </a:p>
        </p:txBody>
      </p:sp>
      <p:sp>
        <p:nvSpPr>
          <p:cNvPr id="14" name="Content Placeholder 3">
            <a:extLst>
              <a:ext uri="{FF2B5EF4-FFF2-40B4-BE49-F238E27FC236}">
                <a16:creationId xmlns:a16="http://schemas.microsoft.com/office/drawing/2014/main" id="{10160494-F223-2104-8AEE-B9D6F606CF27}"/>
              </a:ext>
            </a:extLst>
          </p:cNvPr>
          <p:cNvSpPr>
            <a:spLocks noGrp="1"/>
          </p:cNvSpPr>
          <p:nvPr>
            <p:ph sz="half" idx="12" hasCustomPrompt="1"/>
          </p:nvPr>
        </p:nvSpPr>
        <p:spPr>
          <a:xfrm>
            <a:off x="9728458" y="3415355"/>
            <a:ext cx="2461542" cy="1716145"/>
          </a:xfrm>
        </p:spPr>
        <p:txBody>
          <a:bodyPr anchor="t"/>
          <a:lstStyle>
            <a:lvl1pPr marL="0" indent="0" algn="ctr">
              <a:buNone/>
              <a:defRPr/>
            </a:lvl1pPr>
          </a:lstStyle>
          <a:p>
            <a:pPr lvl="0"/>
            <a:r>
              <a:rPr lang="en-US"/>
              <a:t>Click to edit photo</a:t>
            </a:r>
            <a:endParaRPr lang="nl-BE"/>
          </a:p>
        </p:txBody>
      </p:sp>
      <p:cxnSp>
        <p:nvCxnSpPr>
          <p:cNvPr id="4" name="Google Shape;839;p73">
            <a:extLst>
              <a:ext uri="{FF2B5EF4-FFF2-40B4-BE49-F238E27FC236}">
                <a16:creationId xmlns:a16="http://schemas.microsoft.com/office/drawing/2014/main" id="{9D8981F4-22A5-F2DB-6C9E-1DE7438196A9}"/>
              </a:ext>
            </a:extLst>
          </p:cNvPr>
          <p:cNvCxnSpPr>
            <a:cxnSpLocks/>
          </p:cNvCxnSpPr>
          <p:nvPr userDrawn="1"/>
        </p:nvCxnSpPr>
        <p:spPr>
          <a:xfrm>
            <a:off x="5264458" y="1699199"/>
            <a:ext cx="4460400" cy="16956"/>
          </a:xfrm>
          <a:prstGeom prst="straightConnector1">
            <a:avLst/>
          </a:prstGeom>
          <a:noFill/>
          <a:ln w="28575" cap="flat" cmpd="sng">
            <a:solidFill>
              <a:srgbClr val="B7B7B7"/>
            </a:solidFill>
            <a:prstDash val="solid"/>
            <a:round/>
            <a:headEnd type="none" w="med" len="med"/>
            <a:tailEnd type="none" w="med" len="med"/>
          </a:ln>
        </p:spPr>
      </p:cxnSp>
      <p:cxnSp>
        <p:nvCxnSpPr>
          <p:cNvPr id="5" name="Google Shape;840;p73">
            <a:extLst>
              <a:ext uri="{FF2B5EF4-FFF2-40B4-BE49-F238E27FC236}">
                <a16:creationId xmlns:a16="http://schemas.microsoft.com/office/drawing/2014/main" id="{90125655-4A1B-7D4E-5E5D-4B50B2DEF341}"/>
              </a:ext>
            </a:extLst>
          </p:cNvPr>
          <p:cNvCxnSpPr>
            <a:cxnSpLocks/>
          </p:cNvCxnSpPr>
          <p:nvPr userDrawn="1"/>
        </p:nvCxnSpPr>
        <p:spPr>
          <a:xfrm>
            <a:off x="5264458" y="3415355"/>
            <a:ext cx="4460400" cy="0"/>
          </a:xfrm>
          <a:prstGeom prst="straightConnector1">
            <a:avLst/>
          </a:prstGeom>
          <a:noFill/>
          <a:ln w="28575" cap="flat" cmpd="sng">
            <a:solidFill>
              <a:srgbClr val="B7B7B7"/>
            </a:solidFill>
            <a:prstDash val="solid"/>
            <a:round/>
            <a:headEnd type="none" w="med" len="med"/>
            <a:tailEnd type="none" w="med" len="med"/>
          </a:ln>
        </p:spPr>
      </p:cxnSp>
      <p:cxnSp>
        <p:nvCxnSpPr>
          <p:cNvPr id="6" name="Google Shape;841;p73">
            <a:extLst>
              <a:ext uri="{FF2B5EF4-FFF2-40B4-BE49-F238E27FC236}">
                <a16:creationId xmlns:a16="http://schemas.microsoft.com/office/drawing/2014/main" id="{6EBE33D2-9048-3283-D779-14724646DEE0}"/>
              </a:ext>
            </a:extLst>
          </p:cNvPr>
          <p:cNvCxnSpPr>
            <a:cxnSpLocks/>
          </p:cNvCxnSpPr>
          <p:nvPr userDrawn="1"/>
        </p:nvCxnSpPr>
        <p:spPr>
          <a:xfrm>
            <a:off x="5264458" y="5131511"/>
            <a:ext cx="4460400" cy="0"/>
          </a:xfrm>
          <a:prstGeom prst="straightConnector1">
            <a:avLst/>
          </a:prstGeom>
          <a:noFill/>
          <a:ln w="28575" cap="flat" cmpd="sng">
            <a:solidFill>
              <a:srgbClr val="B7B7B7"/>
            </a:solidFill>
            <a:prstDash val="solid"/>
            <a:round/>
            <a:headEnd type="none" w="med" len="med"/>
            <a:tailEnd type="none" w="med" len="med"/>
          </a:ln>
        </p:spPr>
      </p:cxnSp>
      <p:pic>
        <p:nvPicPr>
          <p:cNvPr id="7" name="Picture 6" descr="A blue and green logo&#10;&#10;Description automatically generated">
            <a:extLst>
              <a:ext uri="{FF2B5EF4-FFF2-40B4-BE49-F238E27FC236}">
                <a16:creationId xmlns:a16="http://schemas.microsoft.com/office/drawing/2014/main" id="{661BDBFB-14C4-2CFD-20C1-3C4B92437A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9" name="Subtitle 2">
            <a:extLst>
              <a:ext uri="{FF2B5EF4-FFF2-40B4-BE49-F238E27FC236}">
                <a16:creationId xmlns:a16="http://schemas.microsoft.com/office/drawing/2014/main" id="{5C56FB8C-7C79-21C6-43EF-E8389D56F624}"/>
              </a:ext>
            </a:extLst>
          </p:cNvPr>
          <p:cNvSpPr>
            <a:spLocks noGrp="1"/>
          </p:cNvSpPr>
          <p:nvPr>
            <p:ph type="subTitle" idx="13"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10" name="Content Placeholder 3">
            <a:extLst>
              <a:ext uri="{FF2B5EF4-FFF2-40B4-BE49-F238E27FC236}">
                <a16:creationId xmlns:a16="http://schemas.microsoft.com/office/drawing/2014/main" id="{2ED49FAA-70DB-AACB-3938-B110D2AD0262}"/>
              </a:ext>
            </a:extLst>
          </p:cNvPr>
          <p:cNvSpPr>
            <a:spLocks noGrp="1"/>
          </p:cNvSpPr>
          <p:nvPr>
            <p:ph sz="half" idx="14" hasCustomPrompt="1"/>
          </p:nvPr>
        </p:nvSpPr>
        <p:spPr>
          <a:xfrm>
            <a:off x="9724858" y="1716155"/>
            <a:ext cx="2461542" cy="1699200"/>
          </a:xfrm>
        </p:spPr>
        <p:txBody>
          <a:bodyPr anchor="t"/>
          <a:lstStyle>
            <a:lvl1pPr marL="0" indent="0" algn="ctr">
              <a:buNone/>
              <a:defRPr/>
            </a:lvl1pPr>
          </a:lstStyle>
          <a:p>
            <a:pPr lvl="0"/>
            <a:r>
              <a:rPr lang="en-US"/>
              <a:t>Click to edit photo</a:t>
            </a:r>
            <a:endParaRPr lang="nl-BE"/>
          </a:p>
        </p:txBody>
      </p:sp>
      <p:sp>
        <p:nvSpPr>
          <p:cNvPr id="15" name="Content Placeholder 3">
            <a:extLst>
              <a:ext uri="{FF2B5EF4-FFF2-40B4-BE49-F238E27FC236}">
                <a16:creationId xmlns:a16="http://schemas.microsoft.com/office/drawing/2014/main" id="{9520062F-41D6-B058-E33A-F639C4A50F12}"/>
              </a:ext>
            </a:extLst>
          </p:cNvPr>
          <p:cNvSpPr>
            <a:spLocks noGrp="1"/>
          </p:cNvSpPr>
          <p:nvPr>
            <p:ph sz="half" idx="15" hasCustomPrompt="1"/>
          </p:nvPr>
        </p:nvSpPr>
        <p:spPr>
          <a:xfrm>
            <a:off x="9724858" y="9"/>
            <a:ext cx="2461542" cy="1716145"/>
          </a:xfrm>
        </p:spPr>
        <p:txBody>
          <a:bodyPr anchor="t"/>
          <a:lstStyle>
            <a:lvl1pPr marL="0" indent="0" algn="ctr">
              <a:buNone/>
              <a:defRPr/>
            </a:lvl1pPr>
          </a:lstStyle>
          <a:p>
            <a:pPr lvl="0"/>
            <a:r>
              <a:rPr lang="en-US"/>
              <a:t>Click to edit photo</a:t>
            </a:r>
            <a:endParaRPr lang="nl-BE"/>
          </a:p>
        </p:txBody>
      </p:sp>
    </p:spTree>
    <p:extLst>
      <p:ext uri="{BB962C8B-B14F-4D97-AF65-F5344CB8AC3E}">
        <p14:creationId xmlns:p14="http://schemas.microsoft.com/office/powerpoint/2010/main" val="77490570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 noir sans logo">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14EA57B1-FC2B-FAC1-817D-21F55B9D4B45}"/>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22796561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ut noir">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12190000" cy="1597981"/>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ue and green logo&#10;&#10;Description automatically generated">
            <a:extLst>
              <a:ext uri="{FF2B5EF4-FFF2-40B4-BE49-F238E27FC236}">
                <a16:creationId xmlns:a16="http://schemas.microsoft.com/office/drawing/2014/main" id="{3CC5A289-8B94-C4EF-3F10-169E5B2B1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8DD2087E-F8B3-A9F2-06E9-E07E0CBFBFED}"/>
              </a:ext>
            </a:extLst>
          </p:cNvPr>
          <p:cNvSpPr>
            <a:spLocks noGrp="1"/>
          </p:cNvSpPr>
          <p:nvPr>
            <p:ph type="subTitle" idx="10" hasCustomPrompt="1"/>
          </p:nvPr>
        </p:nvSpPr>
        <p:spPr>
          <a:xfrm>
            <a:off x="711299" y="234355"/>
            <a:ext cx="10769400" cy="1159439"/>
          </a:xfrm>
          <a:prstGeom prst="rect">
            <a:avLst/>
          </a:prstGeom>
        </p:spPr>
        <p:txBody>
          <a:bodyPr anchor="ctr">
            <a:noAutofit/>
          </a:bodyPr>
          <a:lstStyle>
            <a:lvl1pPr marL="0" indent="0" algn="ctr">
              <a:lnSpc>
                <a:spcPct val="100000"/>
              </a:lnSpc>
              <a:spcBef>
                <a:spcPts val="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5296348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ut noir + Text zone">
    <p:bg>
      <p:bgRef idx="1001">
        <a:schemeClr val="bg1"/>
      </p:bgRef>
    </p:bg>
    <p:spTree>
      <p:nvGrpSpPr>
        <p:cNvPr id="1" name=""/>
        <p:cNvGrpSpPr/>
        <p:nvPr/>
      </p:nvGrpSpPr>
      <p:grpSpPr>
        <a:xfrm>
          <a:off x="0" y="0"/>
          <a:ext cx="0" cy="0"/>
          <a:chOff x="0" y="0"/>
          <a:chExt cx="0" cy="0"/>
        </a:xfrm>
      </p:grpSpPr>
      <p:sp>
        <p:nvSpPr>
          <p:cNvPr id="3" name="Google Shape;94;p21">
            <a:extLst>
              <a:ext uri="{FF2B5EF4-FFF2-40B4-BE49-F238E27FC236}">
                <a16:creationId xmlns:a16="http://schemas.microsoft.com/office/drawing/2014/main" id="{9952F29C-0728-2828-699F-1502401B2A25}"/>
              </a:ext>
            </a:extLst>
          </p:cNvPr>
          <p:cNvSpPr/>
          <p:nvPr userDrawn="1"/>
        </p:nvSpPr>
        <p:spPr>
          <a:xfrm>
            <a:off x="2000" y="0"/>
            <a:ext cx="12190000" cy="1597981"/>
          </a:xfrm>
          <a:prstGeom prst="rect">
            <a:avLst/>
          </a:prstGeom>
          <a:solidFill>
            <a:srgbClr val="111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itle 2">
            <a:extLst>
              <a:ext uri="{FF2B5EF4-FFF2-40B4-BE49-F238E27FC236}">
                <a16:creationId xmlns:a16="http://schemas.microsoft.com/office/drawing/2014/main" id="{232DF5E3-FD45-3484-3C53-89486CA366F7}"/>
              </a:ext>
            </a:extLst>
          </p:cNvPr>
          <p:cNvSpPr>
            <a:spLocks noGrp="1"/>
          </p:cNvSpPr>
          <p:nvPr>
            <p:ph type="subTitle" idx="10" hasCustomPrompt="1"/>
          </p:nvPr>
        </p:nvSpPr>
        <p:spPr>
          <a:xfrm>
            <a:off x="711299" y="1791092"/>
            <a:ext cx="10769400" cy="3852323"/>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b="1">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2" name="Picture 1" descr="A blue and green logo&#10;&#10;Description automatically generated">
            <a:extLst>
              <a:ext uri="{FF2B5EF4-FFF2-40B4-BE49-F238E27FC236}">
                <a16:creationId xmlns:a16="http://schemas.microsoft.com/office/drawing/2014/main" id="{C9F59E44-4B6B-1041-ED2E-ED9F0A00F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4" name="Title Placeholder 10">
            <a:extLst>
              <a:ext uri="{FF2B5EF4-FFF2-40B4-BE49-F238E27FC236}">
                <a16:creationId xmlns:a16="http://schemas.microsoft.com/office/drawing/2014/main" id="{60AD83AF-C692-652C-03D4-233ABF598461}"/>
              </a:ext>
            </a:extLst>
          </p:cNvPr>
          <p:cNvSpPr>
            <a:spLocks noGrp="1" noChangeArrowheads="1"/>
          </p:cNvSpPr>
          <p:nvPr>
            <p:ph type="title" hasCustomPrompt="1"/>
          </p:nvPr>
        </p:nvSpPr>
        <p:spPr bwMode="auto">
          <a:xfrm>
            <a:off x="711299" y="234355"/>
            <a:ext cx="10769400" cy="115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a:lnSpc>
                <a:spcPct val="100000"/>
              </a:lnSpc>
              <a:defRPr lang="en-US" altLang="en-US" sz="4000" b="1" kern="1200" dirty="0">
                <a:solidFill>
                  <a:schemeClr val="bg1"/>
                </a:solidFill>
                <a:latin typeface="Exo 2" panose="00000500000000000000" pitchFamily="50" charset="0"/>
                <a:ea typeface="+mn-ea"/>
                <a:cs typeface="+mn-cs"/>
              </a:defRPr>
            </a:lvl1pPr>
          </a:lstStyle>
          <a:p>
            <a:pPr lvl="0"/>
            <a:r>
              <a:rPr lang="en-US" altLang="en-US"/>
              <a:t>Click to edit text</a:t>
            </a:r>
          </a:p>
        </p:txBody>
      </p:sp>
    </p:spTree>
    <p:extLst>
      <p:ext uri="{BB962C8B-B14F-4D97-AF65-F5344CB8AC3E}">
        <p14:creationId xmlns:p14="http://schemas.microsoft.com/office/powerpoint/2010/main" val="72846361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anc + logo">
    <p:bg>
      <p:bgRef idx="1001">
        <a:schemeClr val="bg1"/>
      </p:bgRef>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289C0FED-A973-F230-34DD-1CFA0AA13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33953402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anc">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885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er slide TITRE + image">
    <p:bg>
      <p:bgPr>
        <a:solidFill>
          <a:srgbClr val="000000"/>
        </a:solid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EB98851-C707-8B1A-09C5-B07675EC3147}"/>
              </a:ext>
            </a:extLst>
          </p:cNvPr>
          <p:cNvSpPr>
            <a:spLocks noGrp="1"/>
          </p:cNvSpPr>
          <p:nvPr>
            <p:ph sz="half" idx="2"/>
          </p:nvPr>
        </p:nvSpPr>
        <p:spPr>
          <a:xfrm>
            <a:off x="6072000" y="0"/>
            <a:ext cx="6120000" cy="6858000"/>
          </a:xfrm>
        </p:spPr>
        <p:txBody>
          <a:bodyPr anchor="t"/>
          <a:lstStyle>
            <a:lvl1pPr marL="0" indent="0" algn="ctr">
              <a:buNone/>
              <a:defRPr/>
            </a:lvl1pPr>
          </a:lstStyle>
          <a:p>
            <a:pPr lvl="0"/>
            <a:endParaRPr lang="nl-BE"/>
          </a:p>
        </p:txBody>
      </p:sp>
      <p:pic>
        <p:nvPicPr>
          <p:cNvPr id="3" name="Picture 2" descr="A blue and green logo&#10;&#10;Description automatically generated">
            <a:extLst>
              <a:ext uri="{FF2B5EF4-FFF2-40B4-BE49-F238E27FC236}">
                <a16:creationId xmlns:a16="http://schemas.microsoft.com/office/drawing/2014/main" id="{43A542AF-8C54-C6BE-CD68-E928A6FE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12" name="Subtitle 2">
            <a:extLst>
              <a:ext uri="{FF2B5EF4-FFF2-40B4-BE49-F238E27FC236}">
                <a16:creationId xmlns:a16="http://schemas.microsoft.com/office/drawing/2014/main" id="{0A356C0A-BBBC-49D6-816C-95DA29D1A41E}"/>
              </a:ext>
            </a:extLst>
          </p:cNvPr>
          <p:cNvSpPr>
            <a:spLocks noGrp="1"/>
          </p:cNvSpPr>
          <p:nvPr>
            <p:ph type="subTitle" idx="1" hasCustomPrompt="1"/>
          </p:nvPr>
        </p:nvSpPr>
        <p:spPr>
          <a:xfrm>
            <a:off x="360393" y="1819563"/>
            <a:ext cx="5376190"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tx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226869036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D2C6EAB8-ADAE-4E2D-B1E8-21E987A2F16D}" type="datetimeFigureOut">
              <a:rPr lang="fr-BE" smtClean="0"/>
              <a:t>05-06-24</a:t>
            </a:fld>
            <a:endParaRPr lang="fr-BE"/>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r-BE"/>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5AC767A-B935-4F14-BCCC-CD0A18525271}" type="slidenum">
              <a:rPr lang="fr-BE" smtClean="0"/>
              <a:t>‹N°›</a:t>
            </a:fld>
            <a:endParaRPr lang="fr-BE"/>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7686573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BAEB"/>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2DF5E3-FD45-3484-3C53-89486CA366F7}"/>
              </a:ext>
            </a:extLst>
          </p:cNvPr>
          <p:cNvSpPr>
            <a:spLocks noGrp="1"/>
          </p:cNvSpPr>
          <p:nvPr>
            <p:ph type="subTitle" idx="10" hasCustomPrompt="1"/>
          </p:nvPr>
        </p:nvSpPr>
        <p:spPr>
          <a:xfrm>
            <a:off x="785091" y="832486"/>
            <a:ext cx="10611902" cy="481093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b="1">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2" name="Picture 1" descr="A blue and green logo&#10;&#10;Description automatically generated">
            <a:extLst>
              <a:ext uri="{FF2B5EF4-FFF2-40B4-BE49-F238E27FC236}">
                <a16:creationId xmlns:a16="http://schemas.microsoft.com/office/drawing/2014/main" id="{C9F59E44-4B6B-1041-ED2E-ED9F0A00F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185557664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bg>
      <p:bgPr>
        <a:solidFill>
          <a:srgbClr val="00BAEB"/>
        </a:solidFill>
        <a:effectLst/>
      </p:bgPr>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D6007EC5-7EA6-8506-C3C5-46383AE893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5" name="Subtitle 2">
            <a:extLst>
              <a:ext uri="{FF2B5EF4-FFF2-40B4-BE49-F238E27FC236}">
                <a16:creationId xmlns:a16="http://schemas.microsoft.com/office/drawing/2014/main" id="{617C2916-310E-BA89-1044-31D7FEFD4A5B}"/>
              </a:ext>
            </a:extLst>
          </p:cNvPr>
          <p:cNvSpPr>
            <a:spLocks noGrp="1"/>
          </p:cNvSpPr>
          <p:nvPr>
            <p:ph type="subTitle" idx="10" hasCustomPrompt="1"/>
          </p:nvPr>
        </p:nvSpPr>
        <p:spPr>
          <a:xfrm>
            <a:off x="795005" y="2879437"/>
            <a:ext cx="10611902" cy="1099128"/>
          </a:xfrm>
          <a:prstGeom prst="rect">
            <a:avLst/>
          </a:prstGeom>
        </p:spPr>
        <p:txBody>
          <a:bodyPr anchor="ctr">
            <a:noAutofit/>
          </a:bodyPr>
          <a:lstStyle>
            <a:lvl1pPr marL="169862" indent="0" algn="l">
              <a:lnSpc>
                <a:spcPct val="100000"/>
              </a:lnSpc>
              <a:spcBef>
                <a:spcPts val="1800"/>
              </a:spcBef>
              <a:spcAft>
                <a:spcPts val="0"/>
              </a:spcAft>
              <a:buSzPct val="75000"/>
              <a:buFontTx/>
              <a:buNone/>
              <a:defRPr sz="3600" b="1">
                <a:solidFill>
                  <a:schemeClr val="tx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211991820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noir + logo">
    <p:bg>
      <p:bgPr>
        <a:solidFill>
          <a:srgbClr val="000000"/>
        </a:solidFill>
        <a:effectLst/>
      </p:bgPr>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D5246F57-C1BB-848A-758A-6DE8914C6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216017380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noi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41086"/>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oc noir + ill">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ue and green logo&#10;&#10;Description automatically generated">
            <a:extLst>
              <a:ext uri="{FF2B5EF4-FFF2-40B4-BE49-F238E27FC236}">
                <a16:creationId xmlns:a16="http://schemas.microsoft.com/office/drawing/2014/main" id="{B5CD77DD-555A-3D65-A36A-1AE27BA52A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DBBCB708-CC62-9E0D-0876-B2097A2530B0}"/>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408294212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oc noir + Pictur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ontent Placeholder 3">
            <a:extLst>
              <a:ext uri="{FF2B5EF4-FFF2-40B4-BE49-F238E27FC236}">
                <a16:creationId xmlns:a16="http://schemas.microsoft.com/office/drawing/2014/main" id="{C202B3BC-A23F-0657-8054-2962495B7F43}"/>
              </a:ext>
            </a:extLst>
          </p:cNvPr>
          <p:cNvSpPr>
            <a:spLocks noGrp="1"/>
          </p:cNvSpPr>
          <p:nvPr>
            <p:ph sz="half" idx="2" hasCustomPrompt="1"/>
          </p:nvPr>
        </p:nvSpPr>
        <p:spPr>
          <a:xfrm>
            <a:off x="5264458" y="0"/>
            <a:ext cx="6927542" cy="6858000"/>
          </a:xfrm>
        </p:spPr>
        <p:txBody>
          <a:bodyPr anchor="t"/>
          <a:lstStyle>
            <a:lvl1pPr marL="0" indent="0" algn="ctr">
              <a:buNone/>
              <a:defRPr/>
            </a:lvl1pPr>
          </a:lstStyle>
          <a:p>
            <a:pPr lvl="0"/>
            <a:r>
              <a:rPr lang="en-US"/>
              <a:t>Click to edit photo</a:t>
            </a:r>
            <a:endParaRPr lang="nl-BE"/>
          </a:p>
        </p:txBody>
      </p:sp>
      <p:pic>
        <p:nvPicPr>
          <p:cNvPr id="5" name="Picture 4" descr="A blue and green logo&#10;&#10;Description automatically generated">
            <a:extLst>
              <a:ext uri="{FF2B5EF4-FFF2-40B4-BE49-F238E27FC236}">
                <a16:creationId xmlns:a16="http://schemas.microsoft.com/office/drawing/2014/main" id="{4204854F-0E32-98C6-3700-97DED72C3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183F197F-4A15-F55F-C4BD-352BAA502C58}"/>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219064106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oc noir BANAN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aphic 3">
            <a:extLst>
              <a:ext uri="{FF2B5EF4-FFF2-40B4-BE49-F238E27FC236}">
                <a16:creationId xmlns:a16="http://schemas.microsoft.com/office/drawing/2014/main" id="{2C299744-571E-BCCD-AF10-DD662DE3D0E4}"/>
              </a:ext>
            </a:extLst>
          </p:cNvPr>
          <p:cNvGrpSpPr/>
          <p:nvPr userDrawn="1"/>
        </p:nvGrpSpPr>
        <p:grpSpPr>
          <a:xfrm>
            <a:off x="1283855" y="5992072"/>
            <a:ext cx="473924" cy="548778"/>
            <a:chOff x="2106911" y="1472119"/>
            <a:chExt cx="420658" cy="487099"/>
          </a:xfrm>
          <a:solidFill>
            <a:schemeClr val="bg1"/>
          </a:solidFill>
        </p:grpSpPr>
        <p:sp>
          <p:nvSpPr>
            <p:cNvPr id="5" name="Graphic 3">
              <a:extLst>
                <a:ext uri="{FF2B5EF4-FFF2-40B4-BE49-F238E27FC236}">
                  <a16:creationId xmlns:a16="http://schemas.microsoft.com/office/drawing/2014/main" id="{2C624FBA-A646-A876-97A9-7ACEFEC2D176}"/>
                </a:ext>
              </a:extLst>
            </p:cNvPr>
            <p:cNvSpPr/>
            <p:nvPr/>
          </p:nvSpPr>
          <p:spPr>
            <a:xfrm>
              <a:off x="2280334" y="1519627"/>
              <a:ext cx="56848" cy="64320"/>
            </a:xfrm>
            <a:custGeom>
              <a:avLst/>
              <a:gdLst>
                <a:gd name="connsiteX0" fmla="*/ 1666 w 56848"/>
                <a:gd name="connsiteY0" fmla="*/ 34887 h 64320"/>
                <a:gd name="connsiteX1" fmla="*/ 17822 w 56848"/>
                <a:gd name="connsiteY1" fmla="*/ 42157 h 64320"/>
                <a:gd name="connsiteX2" fmla="*/ 19438 w 56848"/>
                <a:gd name="connsiteY2" fmla="*/ 43974 h 64320"/>
                <a:gd name="connsiteX3" fmla="*/ 25900 w 56848"/>
                <a:gd name="connsiteY3" fmla="*/ 62352 h 64320"/>
                <a:gd name="connsiteX4" fmla="*/ 30949 w 56848"/>
                <a:gd name="connsiteY4" fmla="*/ 62352 h 64320"/>
                <a:gd name="connsiteX5" fmla="*/ 37411 w 56848"/>
                <a:gd name="connsiteY5" fmla="*/ 43974 h 64320"/>
                <a:gd name="connsiteX6" fmla="*/ 39027 w 56848"/>
                <a:gd name="connsiteY6" fmla="*/ 42157 h 64320"/>
                <a:gd name="connsiteX7" fmla="*/ 55182 w 56848"/>
                <a:gd name="connsiteY7" fmla="*/ 34887 h 64320"/>
                <a:gd name="connsiteX8" fmla="*/ 55182 w 56848"/>
                <a:gd name="connsiteY8" fmla="*/ 29232 h 64320"/>
                <a:gd name="connsiteX9" fmla="*/ 39027 w 56848"/>
                <a:gd name="connsiteY9" fmla="*/ 21962 h 64320"/>
                <a:gd name="connsiteX10" fmla="*/ 37411 w 56848"/>
                <a:gd name="connsiteY10" fmla="*/ 20346 h 64320"/>
                <a:gd name="connsiteX11" fmla="*/ 30949 w 56848"/>
                <a:gd name="connsiteY11" fmla="*/ 1969 h 64320"/>
                <a:gd name="connsiteX12" fmla="*/ 25900 w 56848"/>
                <a:gd name="connsiteY12" fmla="*/ 1969 h 64320"/>
                <a:gd name="connsiteX13" fmla="*/ 19438 w 56848"/>
                <a:gd name="connsiteY13" fmla="*/ 20346 h 64320"/>
                <a:gd name="connsiteX14" fmla="*/ 17822 w 56848"/>
                <a:gd name="connsiteY14" fmla="*/ 21962 h 64320"/>
                <a:gd name="connsiteX15" fmla="*/ 1666 w 56848"/>
                <a:gd name="connsiteY15" fmla="*/ 29232 h 64320"/>
                <a:gd name="connsiteX16" fmla="*/ 1666 w 56848"/>
                <a:gd name="connsiteY16" fmla="*/ 34887 h 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8" h="64320">
                  <a:moveTo>
                    <a:pt x="1666" y="34887"/>
                  </a:moveTo>
                  <a:lnTo>
                    <a:pt x="17822" y="42157"/>
                  </a:lnTo>
                  <a:cubicBezTo>
                    <a:pt x="18428" y="42561"/>
                    <a:pt x="19034" y="43166"/>
                    <a:pt x="19438" y="43974"/>
                  </a:cubicBezTo>
                  <a:lnTo>
                    <a:pt x="25900" y="62352"/>
                  </a:lnTo>
                  <a:cubicBezTo>
                    <a:pt x="26910" y="64977"/>
                    <a:pt x="30141" y="64977"/>
                    <a:pt x="30949" y="62352"/>
                  </a:cubicBezTo>
                  <a:lnTo>
                    <a:pt x="37411" y="43974"/>
                  </a:lnTo>
                  <a:cubicBezTo>
                    <a:pt x="37613" y="43166"/>
                    <a:pt x="38219" y="42561"/>
                    <a:pt x="39027" y="42157"/>
                  </a:cubicBezTo>
                  <a:lnTo>
                    <a:pt x="55182" y="34887"/>
                  </a:lnTo>
                  <a:cubicBezTo>
                    <a:pt x="57404" y="33877"/>
                    <a:pt x="57404" y="30242"/>
                    <a:pt x="55182" y="29232"/>
                  </a:cubicBezTo>
                  <a:lnTo>
                    <a:pt x="39027" y="21962"/>
                  </a:lnTo>
                  <a:cubicBezTo>
                    <a:pt x="38421" y="21558"/>
                    <a:pt x="37815" y="20952"/>
                    <a:pt x="37411" y="20346"/>
                  </a:cubicBezTo>
                  <a:lnTo>
                    <a:pt x="30949" y="1969"/>
                  </a:lnTo>
                  <a:cubicBezTo>
                    <a:pt x="29939" y="-656"/>
                    <a:pt x="26708" y="-656"/>
                    <a:pt x="25900" y="1969"/>
                  </a:cubicBezTo>
                  <a:lnTo>
                    <a:pt x="19438" y="20346"/>
                  </a:lnTo>
                  <a:cubicBezTo>
                    <a:pt x="19236" y="21154"/>
                    <a:pt x="18630" y="21760"/>
                    <a:pt x="17822" y="21962"/>
                  </a:cubicBezTo>
                  <a:lnTo>
                    <a:pt x="1666" y="29232"/>
                  </a:lnTo>
                  <a:cubicBezTo>
                    <a:pt x="-555" y="30242"/>
                    <a:pt x="-555" y="33877"/>
                    <a:pt x="1666" y="34887"/>
                  </a:cubicBezTo>
                  <a:close/>
                </a:path>
              </a:pathLst>
            </a:custGeom>
            <a:grpFill/>
            <a:ln w="2019" cap="flat">
              <a:noFill/>
              <a:prstDash val="solid"/>
              <a:miter/>
            </a:ln>
          </p:spPr>
          <p:txBody>
            <a:bodyPr rtlCol="0" anchor="ctr"/>
            <a:lstStyle/>
            <a:p>
              <a:endParaRPr lang="en-US"/>
            </a:p>
          </p:txBody>
        </p:sp>
        <p:sp>
          <p:nvSpPr>
            <p:cNvPr id="6" name="Graphic 3">
              <a:extLst>
                <a:ext uri="{FF2B5EF4-FFF2-40B4-BE49-F238E27FC236}">
                  <a16:creationId xmlns:a16="http://schemas.microsoft.com/office/drawing/2014/main" id="{F39415AC-5EF4-127D-0DD6-FFA822D70155}"/>
                </a:ext>
              </a:extLst>
            </p:cNvPr>
            <p:cNvSpPr/>
            <p:nvPr/>
          </p:nvSpPr>
          <p:spPr>
            <a:xfrm>
              <a:off x="2164315" y="1599397"/>
              <a:ext cx="42762" cy="47356"/>
            </a:xfrm>
            <a:custGeom>
              <a:avLst/>
              <a:gdLst>
                <a:gd name="connsiteX0" fmla="*/ 1363 w 42762"/>
                <a:gd name="connsiteY0" fmla="*/ 25799 h 47356"/>
                <a:gd name="connsiteX1" fmla="*/ 13480 w 42762"/>
                <a:gd name="connsiteY1" fmla="*/ 31252 h 47356"/>
                <a:gd name="connsiteX2" fmla="*/ 14692 w 42762"/>
                <a:gd name="connsiteY2" fmla="*/ 32463 h 47356"/>
                <a:gd name="connsiteX3" fmla="*/ 19538 w 42762"/>
                <a:gd name="connsiteY3" fmla="*/ 45994 h 47356"/>
                <a:gd name="connsiteX4" fmla="*/ 23376 w 42762"/>
                <a:gd name="connsiteY4" fmla="*/ 45994 h 47356"/>
                <a:gd name="connsiteX5" fmla="*/ 28222 w 42762"/>
                <a:gd name="connsiteY5" fmla="*/ 32463 h 47356"/>
                <a:gd name="connsiteX6" fmla="*/ 29434 w 42762"/>
                <a:gd name="connsiteY6" fmla="*/ 31252 h 47356"/>
                <a:gd name="connsiteX7" fmla="*/ 41551 w 42762"/>
                <a:gd name="connsiteY7" fmla="*/ 25799 h 47356"/>
                <a:gd name="connsiteX8" fmla="*/ 41551 w 42762"/>
                <a:gd name="connsiteY8" fmla="*/ 21558 h 47356"/>
                <a:gd name="connsiteX9" fmla="*/ 29434 w 42762"/>
                <a:gd name="connsiteY9" fmla="*/ 16105 h 47356"/>
                <a:gd name="connsiteX10" fmla="*/ 28222 w 42762"/>
                <a:gd name="connsiteY10" fmla="*/ 14894 h 47356"/>
                <a:gd name="connsiteX11" fmla="*/ 23376 w 42762"/>
                <a:gd name="connsiteY11" fmla="*/ 1363 h 47356"/>
                <a:gd name="connsiteX12" fmla="*/ 19538 w 42762"/>
                <a:gd name="connsiteY12" fmla="*/ 1363 h 47356"/>
                <a:gd name="connsiteX13" fmla="*/ 14692 w 42762"/>
                <a:gd name="connsiteY13" fmla="*/ 14894 h 47356"/>
                <a:gd name="connsiteX14" fmla="*/ 13480 w 42762"/>
                <a:gd name="connsiteY14" fmla="*/ 16105 h 47356"/>
                <a:gd name="connsiteX15" fmla="*/ 1363 w 42762"/>
                <a:gd name="connsiteY15" fmla="*/ 21558 h 47356"/>
                <a:gd name="connsiteX16" fmla="*/ 1363 w 42762"/>
                <a:gd name="connsiteY16" fmla="*/ 25799 h 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62" h="47356">
                  <a:moveTo>
                    <a:pt x="1363" y="25799"/>
                  </a:moveTo>
                  <a:lnTo>
                    <a:pt x="13480" y="31252"/>
                  </a:lnTo>
                  <a:cubicBezTo>
                    <a:pt x="14086" y="31453"/>
                    <a:pt x="14490" y="31857"/>
                    <a:pt x="14692" y="32463"/>
                  </a:cubicBezTo>
                  <a:lnTo>
                    <a:pt x="19538" y="45994"/>
                  </a:lnTo>
                  <a:cubicBezTo>
                    <a:pt x="20144" y="47811"/>
                    <a:pt x="22568" y="47811"/>
                    <a:pt x="23376" y="45994"/>
                  </a:cubicBezTo>
                  <a:lnTo>
                    <a:pt x="28222" y="32463"/>
                  </a:lnTo>
                  <a:cubicBezTo>
                    <a:pt x="28424" y="31857"/>
                    <a:pt x="28828" y="31453"/>
                    <a:pt x="29434" y="31252"/>
                  </a:cubicBezTo>
                  <a:lnTo>
                    <a:pt x="41551" y="25799"/>
                  </a:lnTo>
                  <a:cubicBezTo>
                    <a:pt x="43166" y="24991"/>
                    <a:pt x="43166" y="22366"/>
                    <a:pt x="41551" y="21558"/>
                  </a:cubicBezTo>
                  <a:lnTo>
                    <a:pt x="29434" y="16105"/>
                  </a:lnTo>
                  <a:cubicBezTo>
                    <a:pt x="28828" y="15903"/>
                    <a:pt x="28424" y="15500"/>
                    <a:pt x="28222" y="14894"/>
                  </a:cubicBezTo>
                  <a:lnTo>
                    <a:pt x="23376" y="1363"/>
                  </a:lnTo>
                  <a:cubicBezTo>
                    <a:pt x="22770" y="-454"/>
                    <a:pt x="20346" y="-454"/>
                    <a:pt x="19538" y="1363"/>
                  </a:cubicBezTo>
                  <a:lnTo>
                    <a:pt x="14692" y="14894"/>
                  </a:lnTo>
                  <a:cubicBezTo>
                    <a:pt x="14490" y="15500"/>
                    <a:pt x="14086" y="15903"/>
                    <a:pt x="13480" y="16105"/>
                  </a:cubicBezTo>
                  <a:lnTo>
                    <a:pt x="1363" y="21558"/>
                  </a:lnTo>
                  <a:cubicBezTo>
                    <a:pt x="-454" y="22366"/>
                    <a:pt x="-454" y="24991"/>
                    <a:pt x="1363" y="25799"/>
                  </a:cubicBezTo>
                  <a:close/>
                </a:path>
              </a:pathLst>
            </a:custGeom>
            <a:grpFill/>
            <a:ln w="2019"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DEA5B527-6193-4EB6-D436-0A65B4D83B62}"/>
                </a:ext>
              </a:extLst>
            </p:cNvPr>
            <p:cNvSpPr/>
            <p:nvPr/>
          </p:nvSpPr>
          <p:spPr>
            <a:xfrm>
              <a:off x="2204546" y="1551578"/>
              <a:ext cx="19199" cy="19199"/>
            </a:xfrm>
            <a:custGeom>
              <a:avLst/>
              <a:gdLst>
                <a:gd name="connsiteX0" fmla="*/ 13235 w 19199"/>
                <a:gd name="connsiteY0" fmla="*/ 18486 h 19199"/>
                <a:gd name="connsiteX1" fmla="*/ 18486 w 19199"/>
                <a:gd name="connsiteY1" fmla="*/ 5965 h 19199"/>
                <a:gd name="connsiteX2" fmla="*/ 5965 w 19199"/>
                <a:gd name="connsiteY2" fmla="*/ 714 h 19199"/>
                <a:gd name="connsiteX3" fmla="*/ 714 w 19199"/>
                <a:gd name="connsiteY3" fmla="*/ 13235 h 19199"/>
                <a:gd name="connsiteX4" fmla="*/ 13235 w 19199"/>
                <a:gd name="connsiteY4" fmla="*/ 18486 h 1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9" h="19199">
                  <a:moveTo>
                    <a:pt x="13235" y="18486"/>
                  </a:moveTo>
                  <a:cubicBezTo>
                    <a:pt x="18082" y="16466"/>
                    <a:pt x="20505" y="10812"/>
                    <a:pt x="18486" y="5965"/>
                  </a:cubicBezTo>
                  <a:cubicBezTo>
                    <a:pt x="16466" y="1118"/>
                    <a:pt x="10812" y="-1305"/>
                    <a:pt x="5965" y="714"/>
                  </a:cubicBezTo>
                  <a:cubicBezTo>
                    <a:pt x="1118" y="2734"/>
                    <a:pt x="-1305" y="8388"/>
                    <a:pt x="714" y="13235"/>
                  </a:cubicBezTo>
                  <a:cubicBezTo>
                    <a:pt x="2936" y="18082"/>
                    <a:pt x="8388" y="20505"/>
                    <a:pt x="13235" y="18486"/>
                  </a:cubicBezTo>
                  <a:close/>
                </a:path>
              </a:pathLst>
            </a:custGeom>
            <a:grpFill/>
            <a:ln w="2019" cap="flat">
              <a:noFill/>
              <a:prstDash val="solid"/>
              <a:miter/>
            </a:ln>
          </p:spPr>
          <p:txBody>
            <a:bodyPr rtlCol="0" anchor="ctr"/>
            <a:lstStyle/>
            <a:p>
              <a:endParaRPr lang="en-US"/>
            </a:p>
          </p:txBody>
        </p:sp>
        <p:sp>
          <p:nvSpPr>
            <p:cNvPr id="9" name="Graphic 3">
              <a:extLst>
                <a:ext uri="{FF2B5EF4-FFF2-40B4-BE49-F238E27FC236}">
                  <a16:creationId xmlns:a16="http://schemas.microsoft.com/office/drawing/2014/main" id="{2B237FB0-4E80-F251-B9F9-56EE717B7412}"/>
                </a:ext>
              </a:extLst>
            </p:cNvPr>
            <p:cNvSpPr/>
            <p:nvPr/>
          </p:nvSpPr>
          <p:spPr>
            <a:xfrm>
              <a:off x="2106911" y="1472119"/>
              <a:ext cx="420658" cy="487099"/>
            </a:xfrm>
            <a:custGeom>
              <a:avLst/>
              <a:gdLst>
                <a:gd name="connsiteX0" fmla="*/ 420659 w 420658"/>
                <a:gd name="connsiteY0" fmla="*/ 156510 h 487099"/>
                <a:gd name="connsiteX1" fmla="*/ 409350 w 420658"/>
                <a:gd name="connsiteY1" fmla="*/ 73105 h 487099"/>
                <a:gd name="connsiteX2" fmla="*/ 377644 w 420658"/>
                <a:gd name="connsiteY2" fmla="*/ 13732 h 487099"/>
                <a:gd name="connsiteX3" fmla="*/ 364719 w 420658"/>
                <a:gd name="connsiteY3" fmla="*/ 3433 h 487099"/>
                <a:gd name="connsiteX4" fmla="*/ 354420 w 420658"/>
                <a:gd name="connsiteY4" fmla="*/ 202 h 487099"/>
                <a:gd name="connsiteX5" fmla="*/ 351794 w 420658"/>
                <a:gd name="connsiteY5" fmla="*/ 0 h 487099"/>
                <a:gd name="connsiteX6" fmla="*/ 341697 w 420658"/>
                <a:gd name="connsiteY6" fmla="*/ 2019 h 487099"/>
                <a:gd name="connsiteX7" fmla="*/ 333417 w 420658"/>
                <a:gd name="connsiteY7" fmla="*/ 7068 h 487099"/>
                <a:gd name="connsiteX8" fmla="*/ 320492 w 420658"/>
                <a:gd name="connsiteY8" fmla="*/ 22820 h 487099"/>
                <a:gd name="connsiteX9" fmla="*/ 300499 w 420658"/>
                <a:gd name="connsiteY9" fmla="*/ 65027 h 487099"/>
                <a:gd name="connsiteX10" fmla="*/ 262937 w 420658"/>
                <a:gd name="connsiteY10" fmla="*/ 152471 h 487099"/>
                <a:gd name="connsiteX11" fmla="*/ 234462 w 420658"/>
                <a:gd name="connsiteY11" fmla="*/ 203766 h 487099"/>
                <a:gd name="connsiteX12" fmla="*/ 209219 w 420658"/>
                <a:gd name="connsiteY12" fmla="*/ 184581 h 487099"/>
                <a:gd name="connsiteX13" fmla="*/ 197910 w 420658"/>
                <a:gd name="connsiteY13" fmla="*/ 180542 h 487099"/>
                <a:gd name="connsiteX14" fmla="*/ 190437 w 420658"/>
                <a:gd name="connsiteY14" fmla="*/ 179532 h 487099"/>
                <a:gd name="connsiteX15" fmla="*/ 188216 w 420658"/>
                <a:gd name="connsiteY15" fmla="*/ 179532 h 487099"/>
                <a:gd name="connsiteX16" fmla="*/ 166405 w 420658"/>
                <a:gd name="connsiteY16" fmla="*/ 184379 h 487099"/>
                <a:gd name="connsiteX17" fmla="*/ 132882 w 420658"/>
                <a:gd name="connsiteY17" fmla="*/ 203160 h 487099"/>
                <a:gd name="connsiteX18" fmla="*/ 75731 w 420658"/>
                <a:gd name="connsiteY18" fmla="*/ 246781 h 487099"/>
                <a:gd name="connsiteX19" fmla="*/ 54728 w 420658"/>
                <a:gd name="connsiteY19" fmla="*/ 269601 h 487099"/>
                <a:gd name="connsiteX20" fmla="*/ 48266 w 420658"/>
                <a:gd name="connsiteY20" fmla="*/ 280304 h 487099"/>
                <a:gd name="connsiteX21" fmla="*/ 45640 w 420658"/>
                <a:gd name="connsiteY21" fmla="*/ 291210 h 487099"/>
                <a:gd name="connsiteX22" fmla="*/ 47660 w 420658"/>
                <a:gd name="connsiteY22" fmla="*/ 299288 h 487099"/>
                <a:gd name="connsiteX23" fmla="*/ 52709 w 420658"/>
                <a:gd name="connsiteY23" fmla="*/ 304740 h 487099"/>
                <a:gd name="connsiteX24" fmla="*/ 62604 w 420658"/>
                <a:gd name="connsiteY24" fmla="*/ 308577 h 487099"/>
                <a:gd name="connsiteX25" fmla="*/ 74519 w 420658"/>
                <a:gd name="connsiteY25" fmla="*/ 309587 h 487099"/>
                <a:gd name="connsiteX26" fmla="*/ 95926 w 420658"/>
                <a:gd name="connsiteY26" fmla="*/ 308173 h 487099"/>
                <a:gd name="connsiteX27" fmla="*/ 133892 w 420658"/>
                <a:gd name="connsiteY27" fmla="*/ 303327 h 487099"/>
                <a:gd name="connsiteX28" fmla="*/ 144999 w 420658"/>
                <a:gd name="connsiteY28" fmla="*/ 302115 h 487099"/>
                <a:gd name="connsiteX29" fmla="*/ 73105 w 420658"/>
                <a:gd name="connsiteY29" fmla="*/ 350784 h 487099"/>
                <a:gd name="connsiteX30" fmla="*/ 22214 w 420658"/>
                <a:gd name="connsiteY30" fmla="*/ 386125 h 487099"/>
                <a:gd name="connsiteX31" fmla="*/ 6260 w 420658"/>
                <a:gd name="connsiteY31" fmla="*/ 404099 h 487099"/>
                <a:gd name="connsiteX32" fmla="*/ 0 w 420658"/>
                <a:gd name="connsiteY32" fmla="*/ 424698 h 487099"/>
                <a:gd name="connsiteX33" fmla="*/ 606 w 420658"/>
                <a:gd name="connsiteY33" fmla="*/ 431564 h 487099"/>
                <a:gd name="connsiteX34" fmla="*/ 8684 w 420658"/>
                <a:gd name="connsiteY34" fmla="*/ 448931 h 487099"/>
                <a:gd name="connsiteX35" fmla="*/ 18579 w 420658"/>
                <a:gd name="connsiteY35" fmla="*/ 459231 h 487099"/>
                <a:gd name="connsiteX36" fmla="*/ 54728 w 420658"/>
                <a:gd name="connsiteY36" fmla="*/ 478416 h 487099"/>
                <a:gd name="connsiteX37" fmla="*/ 101782 w 420658"/>
                <a:gd name="connsiteY37" fmla="*/ 484474 h 487099"/>
                <a:gd name="connsiteX38" fmla="*/ 103398 w 420658"/>
                <a:gd name="connsiteY38" fmla="*/ 484474 h 487099"/>
                <a:gd name="connsiteX39" fmla="*/ 103398 w 420658"/>
                <a:gd name="connsiteY39" fmla="*/ 484474 h 487099"/>
                <a:gd name="connsiteX40" fmla="*/ 103398 w 420658"/>
                <a:gd name="connsiteY40" fmla="*/ 484474 h 487099"/>
                <a:gd name="connsiteX41" fmla="*/ 109254 w 420658"/>
                <a:gd name="connsiteY41" fmla="*/ 484676 h 487099"/>
                <a:gd name="connsiteX42" fmla="*/ 123593 w 420658"/>
                <a:gd name="connsiteY42" fmla="*/ 483465 h 487099"/>
                <a:gd name="connsiteX43" fmla="*/ 228808 w 420658"/>
                <a:gd name="connsiteY43" fmla="*/ 454788 h 487099"/>
                <a:gd name="connsiteX44" fmla="*/ 295249 w 420658"/>
                <a:gd name="connsiteY44" fmla="*/ 416014 h 487099"/>
                <a:gd name="connsiteX45" fmla="*/ 305750 w 420658"/>
                <a:gd name="connsiteY45" fmla="*/ 460241 h 487099"/>
                <a:gd name="connsiteX46" fmla="*/ 311808 w 420658"/>
                <a:gd name="connsiteY46" fmla="*/ 477204 h 487099"/>
                <a:gd name="connsiteX47" fmla="*/ 315645 w 420658"/>
                <a:gd name="connsiteY47" fmla="*/ 482859 h 487099"/>
                <a:gd name="connsiteX48" fmla="*/ 318271 w 420658"/>
                <a:gd name="connsiteY48" fmla="*/ 485080 h 487099"/>
                <a:gd name="connsiteX49" fmla="*/ 321704 w 420658"/>
                <a:gd name="connsiteY49" fmla="*/ 486696 h 487099"/>
                <a:gd name="connsiteX50" fmla="*/ 325137 w 420658"/>
                <a:gd name="connsiteY50" fmla="*/ 487100 h 487099"/>
                <a:gd name="connsiteX51" fmla="*/ 334225 w 420658"/>
                <a:gd name="connsiteY51" fmla="*/ 484474 h 487099"/>
                <a:gd name="connsiteX52" fmla="*/ 340889 w 420658"/>
                <a:gd name="connsiteY52" fmla="*/ 479426 h 487099"/>
                <a:gd name="connsiteX53" fmla="*/ 351592 w 420658"/>
                <a:gd name="connsiteY53" fmla="*/ 466905 h 487099"/>
                <a:gd name="connsiteX54" fmla="*/ 365527 w 420658"/>
                <a:gd name="connsiteY54" fmla="*/ 444691 h 487099"/>
                <a:gd name="connsiteX55" fmla="*/ 375018 w 420658"/>
                <a:gd name="connsiteY55" fmla="*/ 426515 h 487099"/>
                <a:gd name="connsiteX56" fmla="*/ 390972 w 420658"/>
                <a:gd name="connsiteY56" fmla="*/ 392184 h 487099"/>
                <a:gd name="connsiteX57" fmla="*/ 398848 w 420658"/>
                <a:gd name="connsiteY57" fmla="*/ 356237 h 487099"/>
                <a:gd name="connsiteX58" fmla="*/ 392184 w 420658"/>
                <a:gd name="connsiteY58" fmla="*/ 330186 h 487099"/>
                <a:gd name="connsiteX59" fmla="*/ 380875 w 420658"/>
                <a:gd name="connsiteY59" fmla="*/ 317261 h 487099"/>
                <a:gd name="connsiteX60" fmla="*/ 402483 w 420658"/>
                <a:gd name="connsiteY60" fmla="*/ 266370 h 487099"/>
                <a:gd name="connsiteX61" fmla="*/ 420659 w 420658"/>
                <a:gd name="connsiteY61" fmla="*/ 156510 h 487099"/>
                <a:gd name="connsiteX62" fmla="*/ 119150 w 420658"/>
                <a:gd name="connsiteY62" fmla="*/ 292421 h 487099"/>
                <a:gd name="connsiteX63" fmla="*/ 94512 w 420658"/>
                <a:gd name="connsiteY63" fmla="*/ 295451 h 487099"/>
                <a:gd name="connsiteX64" fmla="*/ 74519 w 420658"/>
                <a:gd name="connsiteY64" fmla="*/ 296864 h 487099"/>
                <a:gd name="connsiteX65" fmla="*/ 62806 w 420658"/>
                <a:gd name="connsiteY65" fmla="*/ 295653 h 487099"/>
                <a:gd name="connsiteX66" fmla="*/ 59777 w 420658"/>
                <a:gd name="connsiteY66" fmla="*/ 294239 h 487099"/>
                <a:gd name="connsiteX67" fmla="*/ 58565 w 420658"/>
                <a:gd name="connsiteY67" fmla="*/ 293027 h 487099"/>
                <a:gd name="connsiteX68" fmla="*/ 58161 w 420658"/>
                <a:gd name="connsiteY68" fmla="*/ 291008 h 487099"/>
                <a:gd name="connsiteX69" fmla="*/ 58767 w 420658"/>
                <a:gd name="connsiteY69" fmla="*/ 287575 h 487099"/>
                <a:gd name="connsiteX70" fmla="*/ 64220 w 420658"/>
                <a:gd name="connsiteY70" fmla="*/ 277477 h 487099"/>
                <a:gd name="connsiteX71" fmla="*/ 85424 w 420658"/>
                <a:gd name="connsiteY71" fmla="*/ 254657 h 487099"/>
                <a:gd name="connsiteX72" fmla="*/ 130863 w 420658"/>
                <a:gd name="connsiteY72" fmla="*/ 219114 h 487099"/>
                <a:gd name="connsiteX73" fmla="*/ 153279 w 420658"/>
                <a:gd name="connsiteY73" fmla="*/ 204978 h 487099"/>
                <a:gd name="connsiteX74" fmla="*/ 171252 w 420658"/>
                <a:gd name="connsiteY74" fmla="*/ 195486 h 487099"/>
                <a:gd name="connsiteX75" fmla="*/ 168829 w 420658"/>
                <a:gd name="connsiteY75" fmla="*/ 189832 h 487099"/>
                <a:gd name="connsiteX76" fmla="*/ 171252 w 420658"/>
                <a:gd name="connsiteY76" fmla="*/ 195486 h 487099"/>
                <a:gd name="connsiteX77" fmla="*/ 188014 w 420658"/>
                <a:gd name="connsiteY77" fmla="*/ 191649 h 487099"/>
                <a:gd name="connsiteX78" fmla="*/ 189630 w 420658"/>
                <a:gd name="connsiteY78" fmla="*/ 191649 h 487099"/>
                <a:gd name="connsiteX79" fmla="*/ 194880 w 420658"/>
                <a:gd name="connsiteY79" fmla="*/ 192457 h 487099"/>
                <a:gd name="connsiteX80" fmla="*/ 209017 w 420658"/>
                <a:gd name="connsiteY80" fmla="*/ 198717 h 487099"/>
                <a:gd name="connsiteX81" fmla="*/ 230423 w 420658"/>
                <a:gd name="connsiteY81" fmla="*/ 217902 h 487099"/>
                <a:gd name="connsiteX82" fmla="*/ 256071 w 420658"/>
                <a:gd name="connsiteY82" fmla="*/ 255465 h 487099"/>
                <a:gd name="connsiteX83" fmla="*/ 264149 w 420658"/>
                <a:gd name="connsiteY83" fmla="*/ 274044 h 487099"/>
                <a:gd name="connsiteX84" fmla="*/ 266976 w 420658"/>
                <a:gd name="connsiteY84" fmla="*/ 288382 h 487099"/>
                <a:gd name="connsiteX85" fmla="*/ 266370 w 420658"/>
                <a:gd name="connsiteY85" fmla="*/ 292421 h 487099"/>
                <a:gd name="connsiteX86" fmla="*/ 265360 w 420658"/>
                <a:gd name="connsiteY86" fmla="*/ 294239 h 487099"/>
                <a:gd name="connsiteX87" fmla="*/ 260514 w 420658"/>
                <a:gd name="connsiteY87" fmla="*/ 294643 h 487099"/>
                <a:gd name="connsiteX88" fmla="*/ 236684 w 420658"/>
                <a:gd name="connsiteY88" fmla="*/ 293229 h 487099"/>
                <a:gd name="connsiteX89" fmla="*/ 220730 w 420658"/>
                <a:gd name="connsiteY89" fmla="*/ 291816 h 487099"/>
                <a:gd name="connsiteX90" fmla="*/ 216691 w 420658"/>
                <a:gd name="connsiteY90" fmla="*/ 291412 h 487099"/>
                <a:gd name="connsiteX91" fmla="*/ 198515 w 420658"/>
                <a:gd name="connsiteY91" fmla="*/ 289392 h 487099"/>
                <a:gd name="connsiteX92" fmla="*/ 173676 w 420658"/>
                <a:gd name="connsiteY92" fmla="*/ 287575 h 487099"/>
                <a:gd name="connsiteX93" fmla="*/ 119150 w 420658"/>
                <a:gd name="connsiteY93" fmla="*/ 292421 h 487099"/>
                <a:gd name="connsiteX94" fmla="*/ 135103 w 420658"/>
                <a:gd name="connsiteY94" fmla="*/ 325137 h 487099"/>
                <a:gd name="connsiteX95" fmla="*/ 167011 w 420658"/>
                <a:gd name="connsiteY95" fmla="*/ 300499 h 487099"/>
                <a:gd name="connsiteX96" fmla="*/ 174080 w 420658"/>
                <a:gd name="connsiteY96" fmla="*/ 300297 h 487099"/>
                <a:gd name="connsiteX97" fmla="*/ 182359 w 420658"/>
                <a:gd name="connsiteY97" fmla="*/ 300499 h 487099"/>
                <a:gd name="connsiteX98" fmla="*/ 163376 w 420658"/>
                <a:gd name="connsiteY98" fmla="*/ 316251 h 487099"/>
                <a:gd name="connsiteX99" fmla="*/ 156712 w 420658"/>
                <a:gd name="connsiteY99" fmla="*/ 324127 h 487099"/>
                <a:gd name="connsiteX100" fmla="*/ 148634 w 420658"/>
                <a:gd name="connsiteY100" fmla="*/ 333619 h 487099"/>
                <a:gd name="connsiteX101" fmla="*/ 142374 w 420658"/>
                <a:gd name="connsiteY101" fmla="*/ 340485 h 487099"/>
                <a:gd name="connsiteX102" fmla="*/ 136315 w 420658"/>
                <a:gd name="connsiteY102" fmla="*/ 346746 h 487099"/>
                <a:gd name="connsiteX103" fmla="*/ 130257 w 420658"/>
                <a:gd name="connsiteY103" fmla="*/ 351996 h 487099"/>
                <a:gd name="connsiteX104" fmla="*/ 119150 w 420658"/>
                <a:gd name="connsiteY104" fmla="*/ 359468 h 487099"/>
                <a:gd name="connsiteX105" fmla="*/ 105417 w 420658"/>
                <a:gd name="connsiteY105" fmla="*/ 364517 h 487099"/>
                <a:gd name="connsiteX106" fmla="*/ 101176 w 420658"/>
                <a:gd name="connsiteY106" fmla="*/ 365325 h 487099"/>
                <a:gd name="connsiteX107" fmla="*/ 92896 w 420658"/>
                <a:gd name="connsiteY107" fmla="*/ 365931 h 487099"/>
                <a:gd name="connsiteX108" fmla="*/ 89463 w 420658"/>
                <a:gd name="connsiteY108" fmla="*/ 365931 h 487099"/>
                <a:gd name="connsiteX109" fmla="*/ 76135 w 420658"/>
                <a:gd name="connsiteY109" fmla="*/ 363709 h 487099"/>
                <a:gd name="connsiteX110" fmla="*/ 135103 w 420658"/>
                <a:gd name="connsiteY110" fmla="*/ 325137 h 487099"/>
                <a:gd name="connsiteX111" fmla="*/ 122179 w 420658"/>
                <a:gd name="connsiteY111" fmla="*/ 470742 h 487099"/>
                <a:gd name="connsiteX112" fmla="*/ 101984 w 420658"/>
                <a:gd name="connsiteY112" fmla="*/ 471752 h 487099"/>
                <a:gd name="connsiteX113" fmla="*/ 58565 w 420658"/>
                <a:gd name="connsiteY113" fmla="*/ 466097 h 487099"/>
                <a:gd name="connsiteX114" fmla="*/ 27263 w 420658"/>
                <a:gd name="connsiteY114" fmla="*/ 449739 h 487099"/>
                <a:gd name="connsiteX115" fmla="*/ 18983 w 420658"/>
                <a:gd name="connsiteY115" fmla="*/ 441257 h 487099"/>
                <a:gd name="connsiteX116" fmla="*/ 13329 w 420658"/>
                <a:gd name="connsiteY116" fmla="*/ 429140 h 487099"/>
                <a:gd name="connsiteX117" fmla="*/ 12925 w 420658"/>
                <a:gd name="connsiteY117" fmla="*/ 424698 h 487099"/>
                <a:gd name="connsiteX118" fmla="*/ 17368 w 420658"/>
                <a:gd name="connsiteY118" fmla="*/ 410763 h 487099"/>
                <a:gd name="connsiteX119" fmla="*/ 28677 w 420658"/>
                <a:gd name="connsiteY119" fmla="*/ 397637 h 487099"/>
                <a:gd name="connsiteX120" fmla="*/ 62806 w 420658"/>
                <a:gd name="connsiteY120" fmla="*/ 372595 h 487099"/>
                <a:gd name="connsiteX121" fmla="*/ 88857 w 420658"/>
                <a:gd name="connsiteY121" fmla="*/ 378653 h 487099"/>
                <a:gd name="connsiteX122" fmla="*/ 93098 w 420658"/>
                <a:gd name="connsiteY122" fmla="*/ 378855 h 487099"/>
                <a:gd name="connsiteX123" fmla="*/ 103196 w 420658"/>
                <a:gd name="connsiteY123" fmla="*/ 378249 h 487099"/>
                <a:gd name="connsiteX124" fmla="*/ 108446 w 420658"/>
                <a:gd name="connsiteY124" fmla="*/ 377240 h 487099"/>
                <a:gd name="connsiteX125" fmla="*/ 125208 w 420658"/>
                <a:gd name="connsiteY125" fmla="*/ 370979 h 487099"/>
                <a:gd name="connsiteX126" fmla="*/ 138335 w 420658"/>
                <a:gd name="connsiteY126" fmla="*/ 362094 h 487099"/>
                <a:gd name="connsiteX127" fmla="*/ 145201 w 420658"/>
                <a:gd name="connsiteY127" fmla="*/ 356035 h 487099"/>
                <a:gd name="connsiteX128" fmla="*/ 151663 w 420658"/>
                <a:gd name="connsiteY128" fmla="*/ 349573 h 487099"/>
                <a:gd name="connsiteX129" fmla="*/ 158328 w 420658"/>
                <a:gd name="connsiteY129" fmla="*/ 342101 h 487099"/>
                <a:gd name="connsiteX130" fmla="*/ 166405 w 420658"/>
                <a:gd name="connsiteY130" fmla="*/ 332609 h 487099"/>
                <a:gd name="connsiteX131" fmla="*/ 173070 w 420658"/>
                <a:gd name="connsiteY131" fmla="*/ 324733 h 487099"/>
                <a:gd name="connsiteX132" fmla="*/ 190841 w 420658"/>
                <a:gd name="connsiteY132" fmla="*/ 310395 h 487099"/>
                <a:gd name="connsiteX133" fmla="*/ 197304 w 420658"/>
                <a:gd name="connsiteY133" fmla="*/ 307164 h 487099"/>
                <a:gd name="connsiteX134" fmla="*/ 199121 w 420658"/>
                <a:gd name="connsiteY134" fmla="*/ 306356 h 487099"/>
                <a:gd name="connsiteX135" fmla="*/ 199525 w 420658"/>
                <a:gd name="connsiteY135" fmla="*/ 306154 h 487099"/>
                <a:gd name="connsiteX136" fmla="*/ 199525 w 420658"/>
                <a:gd name="connsiteY136" fmla="*/ 306154 h 487099"/>
                <a:gd name="connsiteX137" fmla="*/ 213661 w 420658"/>
                <a:gd name="connsiteY137" fmla="*/ 304134 h 487099"/>
                <a:gd name="connsiteX138" fmla="*/ 216489 w 420658"/>
                <a:gd name="connsiteY138" fmla="*/ 304134 h 487099"/>
                <a:gd name="connsiteX139" fmla="*/ 236280 w 420658"/>
                <a:gd name="connsiteY139" fmla="*/ 305750 h 487099"/>
                <a:gd name="connsiteX140" fmla="*/ 261119 w 420658"/>
                <a:gd name="connsiteY140" fmla="*/ 307164 h 487099"/>
                <a:gd name="connsiteX141" fmla="*/ 267784 w 420658"/>
                <a:gd name="connsiteY141" fmla="*/ 306760 h 487099"/>
                <a:gd name="connsiteX142" fmla="*/ 269601 w 420658"/>
                <a:gd name="connsiteY142" fmla="*/ 315040 h 487099"/>
                <a:gd name="connsiteX143" fmla="*/ 272025 w 420658"/>
                <a:gd name="connsiteY143" fmla="*/ 322310 h 487099"/>
                <a:gd name="connsiteX144" fmla="*/ 262129 w 420658"/>
                <a:gd name="connsiteY144" fmla="*/ 316857 h 487099"/>
                <a:gd name="connsiteX145" fmla="*/ 252436 w 420658"/>
                <a:gd name="connsiteY145" fmla="*/ 313424 h 487099"/>
                <a:gd name="connsiteX146" fmla="*/ 234664 w 420658"/>
                <a:gd name="connsiteY146" fmla="*/ 311001 h 487099"/>
                <a:gd name="connsiteX147" fmla="*/ 215277 w 420658"/>
                <a:gd name="connsiteY147" fmla="*/ 314030 h 487099"/>
                <a:gd name="connsiteX148" fmla="*/ 204978 w 420658"/>
                <a:gd name="connsiteY148" fmla="*/ 318271 h 487099"/>
                <a:gd name="connsiteX149" fmla="*/ 189832 w 420658"/>
                <a:gd name="connsiteY149" fmla="*/ 329176 h 487099"/>
                <a:gd name="connsiteX150" fmla="*/ 183773 w 420658"/>
                <a:gd name="connsiteY150" fmla="*/ 336244 h 487099"/>
                <a:gd name="connsiteX151" fmla="*/ 180744 w 420658"/>
                <a:gd name="connsiteY151" fmla="*/ 340485 h 487099"/>
                <a:gd name="connsiteX152" fmla="*/ 180744 w 420658"/>
                <a:gd name="connsiteY152" fmla="*/ 340485 h 487099"/>
                <a:gd name="connsiteX153" fmla="*/ 178522 w 420658"/>
                <a:gd name="connsiteY153" fmla="*/ 344322 h 487099"/>
                <a:gd name="connsiteX154" fmla="*/ 175089 w 420658"/>
                <a:gd name="connsiteY154" fmla="*/ 351794 h 487099"/>
                <a:gd name="connsiteX155" fmla="*/ 170444 w 420658"/>
                <a:gd name="connsiteY155" fmla="*/ 368960 h 487099"/>
                <a:gd name="connsiteX156" fmla="*/ 168425 w 420658"/>
                <a:gd name="connsiteY156" fmla="*/ 384510 h 487099"/>
                <a:gd name="connsiteX157" fmla="*/ 167213 w 420658"/>
                <a:gd name="connsiteY157" fmla="*/ 397031 h 487099"/>
                <a:gd name="connsiteX158" fmla="*/ 161761 w 420658"/>
                <a:gd name="connsiteY158" fmla="*/ 426919 h 487099"/>
                <a:gd name="connsiteX159" fmla="*/ 158328 w 420658"/>
                <a:gd name="connsiteY159" fmla="*/ 437016 h 487099"/>
                <a:gd name="connsiteX160" fmla="*/ 150654 w 420658"/>
                <a:gd name="connsiteY160" fmla="*/ 452768 h 487099"/>
                <a:gd name="connsiteX161" fmla="*/ 143787 w 420658"/>
                <a:gd name="connsiteY161" fmla="*/ 461048 h 487099"/>
                <a:gd name="connsiteX162" fmla="*/ 136921 w 420658"/>
                <a:gd name="connsiteY162" fmla="*/ 465895 h 487099"/>
                <a:gd name="connsiteX163" fmla="*/ 132074 w 420658"/>
                <a:gd name="connsiteY163" fmla="*/ 468117 h 487099"/>
                <a:gd name="connsiteX164" fmla="*/ 128439 w 420658"/>
                <a:gd name="connsiteY164" fmla="*/ 469328 h 487099"/>
                <a:gd name="connsiteX165" fmla="*/ 122179 w 420658"/>
                <a:gd name="connsiteY165" fmla="*/ 470742 h 487099"/>
                <a:gd name="connsiteX166" fmla="*/ 223759 w 420658"/>
                <a:gd name="connsiteY166" fmla="*/ 443075 h 487099"/>
                <a:gd name="connsiteX167" fmla="*/ 155904 w 420658"/>
                <a:gd name="connsiteY167" fmla="*/ 465491 h 487099"/>
                <a:gd name="connsiteX168" fmla="*/ 160145 w 420658"/>
                <a:gd name="connsiteY168" fmla="*/ 459837 h 487099"/>
                <a:gd name="connsiteX169" fmla="*/ 169031 w 420658"/>
                <a:gd name="connsiteY169" fmla="*/ 441863 h 487099"/>
                <a:gd name="connsiteX170" fmla="*/ 172666 w 420658"/>
                <a:gd name="connsiteY170" fmla="*/ 430554 h 487099"/>
                <a:gd name="connsiteX171" fmla="*/ 178522 w 420658"/>
                <a:gd name="connsiteY171" fmla="*/ 398646 h 487099"/>
                <a:gd name="connsiteX172" fmla="*/ 179734 w 420658"/>
                <a:gd name="connsiteY172" fmla="*/ 385924 h 487099"/>
                <a:gd name="connsiteX173" fmla="*/ 181754 w 420658"/>
                <a:gd name="connsiteY173" fmla="*/ 370979 h 487099"/>
                <a:gd name="connsiteX174" fmla="*/ 185793 w 420658"/>
                <a:gd name="connsiteY174" fmla="*/ 356439 h 487099"/>
                <a:gd name="connsiteX175" fmla="*/ 188620 w 420658"/>
                <a:gd name="connsiteY175" fmla="*/ 350381 h 487099"/>
                <a:gd name="connsiteX176" fmla="*/ 190437 w 420658"/>
                <a:gd name="connsiteY176" fmla="*/ 347351 h 487099"/>
                <a:gd name="connsiteX177" fmla="*/ 190437 w 420658"/>
                <a:gd name="connsiteY177" fmla="*/ 347351 h 487099"/>
                <a:gd name="connsiteX178" fmla="*/ 192861 w 420658"/>
                <a:gd name="connsiteY178" fmla="*/ 343918 h 487099"/>
                <a:gd name="connsiteX179" fmla="*/ 197910 w 420658"/>
                <a:gd name="connsiteY179" fmla="*/ 338264 h 487099"/>
                <a:gd name="connsiteX180" fmla="*/ 210026 w 420658"/>
                <a:gd name="connsiteY180" fmla="*/ 329580 h 487099"/>
                <a:gd name="connsiteX181" fmla="*/ 218508 w 420658"/>
                <a:gd name="connsiteY181" fmla="*/ 326147 h 487099"/>
                <a:gd name="connsiteX182" fmla="*/ 234058 w 420658"/>
                <a:gd name="connsiteY182" fmla="*/ 323723 h 487099"/>
                <a:gd name="connsiteX183" fmla="*/ 248599 w 420658"/>
                <a:gd name="connsiteY183" fmla="*/ 325743 h 487099"/>
                <a:gd name="connsiteX184" fmla="*/ 256475 w 420658"/>
                <a:gd name="connsiteY184" fmla="*/ 328368 h 487099"/>
                <a:gd name="connsiteX185" fmla="*/ 275458 w 420658"/>
                <a:gd name="connsiteY185" fmla="*/ 342303 h 487099"/>
                <a:gd name="connsiteX186" fmla="*/ 278487 w 420658"/>
                <a:gd name="connsiteY186" fmla="*/ 344120 h 487099"/>
                <a:gd name="connsiteX187" fmla="*/ 287979 w 420658"/>
                <a:gd name="connsiteY187" fmla="*/ 380875 h 487099"/>
                <a:gd name="connsiteX188" fmla="*/ 289392 w 420658"/>
                <a:gd name="connsiteY188" fmla="*/ 387741 h 487099"/>
                <a:gd name="connsiteX189" fmla="*/ 291614 w 420658"/>
                <a:gd name="connsiteY189" fmla="*/ 398444 h 487099"/>
                <a:gd name="connsiteX190" fmla="*/ 292421 w 420658"/>
                <a:gd name="connsiteY190" fmla="*/ 402281 h 487099"/>
                <a:gd name="connsiteX191" fmla="*/ 223759 w 420658"/>
                <a:gd name="connsiteY191" fmla="*/ 443075 h 487099"/>
                <a:gd name="connsiteX192" fmla="*/ 382087 w 420658"/>
                <a:gd name="connsiteY192" fmla="*/ 335840 h 487099"/>
                <a:gd name="connsiteX193" fmla="*/ 387135 w 420658"/>
                <a:gd name="connsiteY193" fmla="*/ 355429 h 487099"/>
                <a:gd name="connsiteX194" fmla="*/ 380067 w 420658"/>
                <a:gd name="connsiteY194" fmla="*/ 386933 h 487099"/>
                <a:gd name="connsiteX195" fmla="*/ 364517 w 420658"/>
                <a:gd name="connsiteY195" fmla="*/ 420255 h 487099"/>
                <a:gd name="connsiteX196" fmla="*/ 370172 w 420658"/>
                <a:gd name="connsiteY196" fmla="*/ 423082 h 487099"/>
                <a:gd name="connsiteX197" fmla="*/ 364517 w 420658"/>
                <a:gd name="connsiteY197" fmla="*/ 420255 h 487099"/>
                <a:gd name="connsiteX198" fmla="*/ 356641 w 420658"/>
                <a:gd name="connsiteY198" fmla="*/ 435199 h 487099"/>
                <a:gd name="connsiteX199" fmla="*/ 339475 w 420658"/>
                <a:gd name="connsiteY199" fmla="*/ 462260 h 487099"/>
                <a:gd name="connsiteX200" fmla="*/ 330792 w 420658"/>
                <a:gd name="connsiteY200" fmla="*/ 471348 h 487099"/>
                <a:gd name="connsiteX201" fmla="*/ 327358 w 420658"/>
                <a:gd name="connsiteY201" fmla="*/ 473569 h 487099"/>
                <a:gd name="connsiteX202" fmla="*/ 325339 w 420658"/>
                <a:gd name="connsiteY202" fmla="*/ 474175 h 487099"/>
                <a:gd name="connsiteX203" fmla="*/ 325137 w 420658"/>
                <a:gd name="connsiteY203" fmla="*/ 474175 h 487099"/>
                <a:gd name="connsiteX204" fmla="*/ 324127 w 420658"/>
                <a:gd name="connsiteY204" fmla="*/ 472963 h 487099"/>
                <a:gd name="connsiteX205" fmla="*/ 320290 w 420658"/>
                <a:gd name="connsiteY205" fmla="*/ 464078 h 487099"/>
                <a:gd name="connsiteX206" fmla="*/ 313020 w 420658"/>
                <a:gd name="connsiteY206" fmla="*/ 437420 h 487099"/>
                <a:gd name="connsiteX207" fmla="*/ 303932 w 420658"/>
                <a:gd name="connsiteY207" fmla="*/ 395819 h 487099"/>
                <a:gd name="connsiteX208" fmla="*/ 301711 w 420658"/>
                <a:gd name="connsiteY208" fmla="*/ 385318 h 487099"/>
                <a:gd name="connsiteX209" fmla="*/ 300297 w 420658"/>
                <a:gd name="connsiteY209" fmla="*/ 378249 h 487099"/>
                <a:gd name="connsiteX210" fmla="*/ 285757 w 420658"/>
                <a:gd name="connsiteY210" fmla="*/ 325339 h 487099"/>
                <a:gd name="connsiteX211" fmla="*/ 281314 w 420658"/>
                <a:gd name="connsiteY211" fmla="*/ 311607 h 487099"/>
                <a:gd name="connsiteX212" fmla="*/ 279901 w 420658"/>
                <a:gd name="connsiteY212" fmla="*/ 304538 h 487099"/>
                <a:gd name="connsiteX213" fmla="*/ 280103 w 420658"/>
                <a:gd name="connsiteY213" fmla="*/ 303125 h 487099"/>
                <a:gd name="connsiteX214" fmla="*/ 280708 w 420658"/>
                <a:gd name="connsiteY214" fmla="*/ 302115 h 487099"/>
                <a:gd name="connsiteX215" fmla="*/ 282324 w 420658"/>
                <a:gd name="connsiteY215" fmla="*/ 300499 h 487099"/>
                <a:gd name="connsiteX216" fmla="*/ 287171 w 420658"/>
                <a:gd name="connsiteY216" fmla="*/ 298480 h 487099"/>
                <a:gd name="connsiteX217" fmla="*/ 294845 w 420658"/>
                <a:gd name="connsiteY217" fmla="*/ 297672 h 487099"/>
                <a:gd name="connsiteX218" fmla="*/ 324329 w 420658"/>
                <a:gd name="connsiteY218" fmla="*/ 302923 h 487099"/>
                <a:gd name="connsiteX219" fmla="*/ 353612 w 420658"/>
                <a:gd name="connsiteY219" fmla="*/ 314434 h 487099"/>
                <a:gd name="connsiteX220" fmla="*/ 371585 w 420658"/>
                <a:gd name="connsiteY220" fmla="*/ 324531 h 487099"/>
                <a:gd name="connsiteX221" fmla="*/ 382087 w 420658"/>
                <a:gd name="connsiteY221" fmla="*/ 335840 h 487099"/>
                <a:gd name="connsiteX222" fmla="*/ 370979 w 420658"/>
                <a:gd name="connsiteY222" fmla="*/ 309789 h 487099"/>
                <a:gd name="connsiteX223" fmla="*/ 359064 w 420658"/>
                <a:gd name="connsiteY223" fmla="*/ 303529 h 487099"/>
                <a:gd name="connsiteX224" fmla="*/ 327762 w 420658"/>
                <a:gd name="connsiteY224" fmla="*/ 291008 h 487099"/>
                <a:gd name="connsiteX225" fmla="*/ 294643 w 420658"/>
                <a:gd name="connsiteY225" fmla="*/ 285151 h 487099"/>
                <a:gd name="connsiteX226" fmla="*/ 281112 w 420658"/>
                <a:gd name="connsiteY226" fmla="*/ 287171 h 487099"/>
                <a:gd name="connsiteX227" fmla="*/ 279699 w 420658"/>
                <a:gd name="connsiteY227" fmla="*/ 287777 h 487099"/>
                <a:gd name="connsiteX228" fmla="*/ 276266 w 420658"/>
                <a:gd name="connsiteY228" fmla="*/ 270409 h 487099"/>
                <a:gd name="connsiteX229" fmla="*/ 261321 w 420658"/>
                <a:gd name="connsiteY229" fmla="*/ 239511 h 487099"/>
                <a:gd name="connsiteX230" fmla="*/ 243146 w 420658"/>
                <a:gd name="connsiteY230" fmla="*/ 213661 h 487099"/>
                <a:gd name="connsiteX231" fmla="*/ 303529 w 420658"/>
                <a:gd name="connsiteY231" fmla="*/ 91079 h 487099"/>
                <a:gd name="connsiteX232" fmla="*/ 329378 w 420658"/>
                <a:gd name="connsiteY232" fmla="*/ 32716 h 487099"/>
                <a:gd name="connsiteX233" fmla="*/ 341091 w 420658"/>
                <a:gd name="connsiteY233" fmla="*/ 17368 h 487099"/>
                <a:gd name="connsiteX234" fmla="*/ 346544 w 420658"/>
                <a:gd name="connsiteY234" fmla="*/ 13934 h 487099"/>
                <a:gd name="connsiteX235" fmla="*/ 351794 w 420658"/>
                <a:gd name="connsiteY235" fmla="*/ 12925 h 487099"/>
                <a:gd name="connsiteX236" fmla="*/ 353208 w 420658"/>
                <a:gd name="connsiteY236" fmla="*/ 12925 h 487099"/>
                <a:gd name="connsiteX237" fmla="*/ 358660 w 420658"/>
                <a:gd name="connsiteY237" fmla="*/ 14742 h 487099"/>
                <a:gd name="connsiteX238" fmla="*/ 368556 w 420658"/>
                <a:gd name="connsiteY238" fmla="*/ 22618 h 487099"/>
                <a:gd name="connsiteX239" fmla="*/ 397233 w 420658"/>
                <a:gd name="connsiteY239" fmla="*/ 76740 h 487099"/>
                <a:gd name="connsiteX240" fmla="*/ 408138 w 420658"/>
                <a:gd name="connsiteY240" fmla="*/ 156510 h 487099"/>
                <a:gd name="connsiteX241" fmla="*/ 391376 w 420658"/>
                <a:gd name="connsiteY241" fmla="*/ 261927 h 487099"/>
                <a:gd name="connsiteX242" fmla="*/ 370979 w 420658"/>
                <a:gd name="connsiteY242" fmla="*/ 309789 h 4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20658" h="487099">
                  <a:moveTo>
                    <a:pt x="420659" y="156510"/>
                  </a:moveTo>
                  <a:cubicBezTo>
                    <a:pt x="420659" y="126218"/>
                    <a:pt x="416620" y="97743"/>
                    <a:pt x="409350" y="73105"/>
                  </a:cubicBezTo>
                  <a:cubicBezTo>
                    <a:pt x="401878" y="48670"/>
                    <a:pt x="391376" y="28071"/>
                    <a:pt x="377644" y="13732"/>
                  </a:cubicBezTo>
                  <a:cubicBezTo>
                    <a:pt x="372797" y="8684"/>
                    <a:pt x="368556" y="5453"/>
                    <a:pt x="364719" y="3433"/>
                  </a:cubicBezTo>
                  <a:cubicBezTo>
                    <a:pt x="360882" y="1414"/>
                    <a:pt x="357247" y="606"/>
                    <a:pt x="354420" y="202"/>
                  </a:cubicBezTo>
                  <a:cubicBezTo>
                    <a:pt x="353612" y="202"/>
                    <a:pt x="352602" y="0"/>
                    <a:pt x="351794" y="0"/>
                  </a:cubicBezTo>
                  <a:cubicBezTo>
                    <a:pt x="348361" y="0"/>
                    <a:pt x="344928" y="808"/>
                    <a:pt x="341697" y="2019"/>
                  </a:cubicBezTo>
                  <a:cubicBezTo>
                    <a:pt x="338668" y="3231"/>
                    <a:pt x="336042" y="5049"/>
                    <a:pt x="333417" y="7068"/>
                  </a:cubicBezTo>
                  <a:cubicBezTo>
                    <a:pt x="328570" y="11107"/>
                    <a:pt x="324531" y="16358"/>
                    <a:pt x="320492" y="22820"/>
                  </a:cubicBezTo>
                  <a:cubicBezTo>
                    <a:pt x="313626" y="33927"/>
                    <a:pt x="307366" y="48266"/>
                    <a:pt x="300499" y="65027"/>
                  </a:cubicBezTo>
                  <a:cubicBezTo>
                    <a:pt x="290200" y="90069"/>
                    <a:pt x="278689" y="120563"/>
                    <a:pt x="262937" y="152471"/>
                  </a:cubicBezTo>
                  <a:cubicBezTo>
                    <a:pt x="254657" y="169233"/>
                    <a:pt x="245367" y="186600"/>
                    <a:pt x="234462" y="203766"/>
                  </a:cubicBezTo>
                  <a:cubicBezTo>
                    <a:pt x="224971" y="194072"/>
                    <a:pt x="216489" y="188014"/>
                    <a:pt x="209219" y="184581"/>
                  </a:cubicBezTo>
                  <a:cubicBezTo>
                    <a:pt x="204978" y="182561"/>
                    <a:pt x="201141" y="181148"/>
                    <a:pt x="197910" y="180542"/>
                  </a:cubicBezTo>
                  <a:cubicBezTo>
                    <a:pt x="194678" y="179734"/>
                    <a:pt x="192053" y="179532"/>
                    <a:pt x="190437" y="179532"/>
                  </a:cubicBezTo>
                  <a:cubicBezTo>
                    <a:pt x="189630" y="179532"/>
                    <a:pt x="189024" y="179532"/>
                    <a:pt x="188216" y="179532"/>
                  </a:cubicBezTo>
                  <a:cubicBezTo>
                    <a:pt x="178522" y="179532"/>
                    <a:pt x="170848" y="182561"/>
                    <a:pt x="166405" y="184379"/>
                  </a:cubicBezTo>
                  <a:cubicBezTo>
                    <a:pt x="157318" y="188216"/>
                    <a:pt x="145605" y="194880"/>
                    <a:pt x="132882" y="203160"/>
                  </a:cubicBezTo>
                  <a:cubicBezTo>
                    <a:pt x="113697" y="215479"/>
                    <a:pt x="92492" y="231433"/>
                    <a:pt x="75731" y="246781"/>
                  </a:cubicBezTo>
                  <a:cubicBezTo>
                    <a:pt x="67451" y="254455"/>
                    <a:pt x="60181" y="262129"/>
                    <a:pt x="54728" y="269601"/>
                  </a:cubicBezTo>
                  <a:cubicBezTo>
                    <a:pt x="52103" y="273236"/>
                    <a:pt x="49881" y="276871"/>
                    <a:pt x="48266" y="280304"/>
                  </a:cubicBezTo>
                  <a:cubicBezTo>
                    <a:pt x="46650" y="283940"/>
                    <a:pt x="45640" y="287373"/>
                    <a:pt x="45640" y="291210"/>
                  </a:cubicBezTo>
                  <a:cubicBezTo>
                    <a:pt x="45640" y="294037"/>
                    <a:pt x="46246" y="296864"/>
                    <a:pt x="47660" y="299288"/>
                  </a:cubicBezTo>
                  <a:cubicBezTo>
                    <a:pt x="48872" y="301509"/>
                    <a:pt x="50689" y="303327"/>
                    <a:pt x="52709" y="304740"/>
                  </a:cubicBezTo>
                  <a:cubicBezTo>
                    <a:pt x="55738" y="306760"/>
                    <a:pt x="58969" y="307971"/>
                    <a:pt x="62604" y="308577"/>
                  </a:cubicBezTo>
                  <a:cubicBezTo>
                    <a:pt x="66239" y="309183"/>
                    <a:pt x="70278" y="309587"/>
                    <a:pt x="74519" y="309587"/>
                  </a:cubicBezTo>
                  <a:cubicBezTo>
                    <a:pt x="80981" y="309587"/>
                    <a:pt x="88049" y="308981"/>
                    <a:pt x="95926" y="308173"/>
                  </a:cubicBezTo>
                  <a:cubicBezTo>
                    <a:pt x="107639" y="306962"/>
                    <a:pt x="120563" y="304942"/>
                    <a:pt x="133892" y="303327"/>
                  </a:cubicBezTo>
                  <a:cubicBezTo>
                    <a:pt x="137527" y="302923"/>
                    <a:pt x="141364" y="302519"/>
                    <a:pt x="144999" y="302115"/>
                  </a:cubicBezTo>
                  <a:cubicBezTo>
                    <a:pt x="120361" y="321098"/>
                    <a:pt x="95320" y="336850"/>
                    <a:pt x="73105" y="350784"/>
                  </a:cubicBezTo>
                  <a:cubicBezTo>
                    <a:pt x="53112" y="363507"/>
                    <a:pt x="35341" y="374614"/>
                    <a:pt x="22214" y="386125"/>
                  </a:cubicBezTo>
                  <a:cubicBezTo>
                    <a:pt x="15752" y="391982"/>
                    <a:pt x="10299" y="397838"/>
                    <a:pt x="6260" y="404099"/>
                  </a:cubicBezTo>
                  <a:cubicBezTo>
                    <a:pt x="2423" y="410359"/>
                    <a:pt x="0" y="417226"/>
                    <a:pt x="0" y="424698"/>
                  </a:cubicBezTo>
                  <a:cubicBezTo>
                    <a:pt x="0" y="426919"/>
                    <a:pt x="202" y="429342"/>
                    <a:pt x="606" y="431564"/>
                  </a:cubicBezTo>
                  <a:cubicBezTo>
                    <a:pt x="2019" y="438632"/>
                    <a:pt x="5251" y="444287"/>
                    <a:pt x="8684" y="448931"/>
                  </a:cubicBezTo>
                  <a:cubicBezTo>
                    <a:pt x="12117" y="453374"/>
                    <a:pt x="15954" y="456807"/>
                    <a:pt x="18579" y="459231"/>
                  </a:cubicBezTo>
                  <a:cubicBezTo>
                    <a:pt x="28273" y="467915"/>
                    <a:pt x="40794" y="474175"/>
                    <a:pt x="54728" y="478416"/>
                  </a:cubicBezTo>
                  <a:cubicBezTo>
                    <a:pt x="68864" y="482455"/>
                    <a:pt x="84616" y="484474"/>
                    <a:pt x="101782" y="484474"/>
                  </a:cubicBezTo>
                  <a:cubicBezTo>
                    <a:pt x="102388" y="484474"/>
                    <a:pt x="102994" y="484474"/>
                    <a:pt x="103398" y="484474"/>
                  </a:cubicBezTo>
                  <a:cubicBezTo>
                    <a:pt x="103398" y="484474"/>
                    <a:pt x="103398" y="484474"/>
                    <a:pt x="103398" y="484474"/>
                  </a:cubicBezTo>
                  <a:lnTo>
                    <a:pt x="103398" y="484474"/>
                  </a:lnTo>
                  <a:cubicBezTo>
                    <a:pt x="104811" y="484474"/>
                    <a:pt x="106831" y="484676"/>
                    <a:pt x="109254" y="484676"/>
                  </a:cubicBezTo>
                  <a:cubicBezTo>
                    <a:pt x="113091" y="484676"/>
                    <a:pt x="118140" y="484474"/>
                    <a:pt x="123593" y="483465"/>
                  </a:cubicBezTo>
                  <a:cubicBezTo>
                    <a:pt x="156914" y="480435"/>
                    <a:pt x="193467" y="470742"/>
                    <a:pt x="228808" y="454788"/>
                  </a:cubicBezTo>
                  <a:cubicBezTo>
                    <a:pt x="251830" y="444489"/>
                    <a:pt x="274448" y="431564"/>
                    <a:pt x="295249" y="416014"/>
                  </a:cubicBezTo>
                  <a:cubicBezTo>
                    <a:pt x="299288" y="434593"/>
                    <a:pt x="302519" y="449335"/>
                    <a:pt x="305750" y="460241"/>
                  </a:cubicBezTo>
                  <a:cubicBezTo>
                    <a:pt x="307769" y="467309"/>
                    <a:pt x="309789" y="472761"/>
                    <a:pt x="311808" y="477204"/>
                  </a:cubicBezTo>
                  <a:cubicBezTo>
                    <a:pt x="312818" y="479426"/>
                    <a:pt x="314030" y="481243"/>
                    <a:pt x="315645" y="482859"/>
                  </a:cubicBezTo>
                  <a:cubicBezTo>
                    <a:pt x="316453" y="483667"/>
                    <a:pt x="317261" y="484474"/>
                    <a:pt x="318271" y="485080"/>
                  </a:cubicBezTo>
                  <a:cubicBezTo>
                    <a:pt x="319281" y="485686"/>
                    <a:pt x="320492" y="486292"/>
                    <a:pt x="321704" y="486696"/>
                  </a:cubicBezTo>
                  <a:cubicBezTo>
                    <a:pt x="322916" y="486898"/>
                    <a:pt x="323925" y="487100"/>
                    <a:pt x="325137" y="487100"/>
                  </a:cubicBezTo>
                  <a:cubicBezTo>
                    <a:pt x="328570" y="487100"/>
                    <a:pt x="331599" y="485888"/>
                    <a:pt x="334225" y="484474"/>
                  </a:cubicBezTo>
                  <a:cubicBezTo>
                    <a:pt x="336648" y="483061"/>
                    <a:pt x="338870" y="481445"/>
                    <a:pt x="340889" y="479426"/>
                  </a:cubicBezTo>
                  <a:cubicBezTo>
                    <a:pt x="344726" y="475993"/>
                    <a:pt x="348159" y="471550"/>
                    <a:pt x="351592" y="466905"/>
                  </a:cubicBezTo>
                  <a:cubicBezTo>
                    <a:pt x="356641" y="459837"/>
                    <a:pt x="361488" y="451961"/>
                    <a:pt x="365527" y="444691"/>
                  </a:cubicBezTo>
                  <a:cubicBezTo>
                    <a:pt x="369566" y="437420"/>
                    <a:pt x="372999" y="430756"/>
                    <a:pt x="375018" y="426515"/>
                  </a:cubicBezTo>
                  <a:cubicBezTo>
                    <a:pt x="380471" y="415610"/>
                    <a:pt x="386529" y="403897"/>
                    <a:pt x="390972" y="392184"/>
                  </a:cubicBezTo>
                  <a:cubicBezTo>
                    <a:pt x="395617" y="380269"/>
                    <a:pt x="398848" y="368152"/>
                    <a:pt x="398848" y="356237"/>
                  </a:cubicBezTo>
                  <a:cubicBezTo>
                    <a:pt x="398848" y="347351"/>
                    <a:pt x="397031" y="338466"/>
                    <a:pt x="392184" y="330186"/>
                  </a:cubicBezTo>
                  <a:cubicBezTo>
                    <a:pt x="389155" y="324935"/>
                    <a:pt x="385318" y="320694"/>
                    <a:pt x="380875" y="317261"/>
                  </a:cubicBezTo>
                  <a:cubicBezTo>
                    <a:pt x="389559" y="300701"/>
                    <a:pt x="396829" y="283738"/>
                    <a:pt x="402483" y="266370"/>
                  </a:cubicBezTo>
                  <a:cubicBezTo>
                    <a:pt x="415206" y="229212"/>
                    <a:pt x="420659" y="191649"/>
                    <a:pt x="420659" y="156510"/>
                  </a:cubicBezTo>
                  <a:close/>
                  <a:moveTo>
                    <a:pt x="119150" y="292421"/>
                  </a:moveTo>
                  <a:cubicBezTo>
                    <a:pt x="110466" y="293633"/>
                    <a:pt x="102186" y="294643"/>
                    <a:pt x="94512" y="295451"/>
                  </a:cubicBezTo>
                  <a:cubicBezTo>
                    <a:pt x="87040" y="296258"/>
                    <a:pt x="80174" y="296864"/>
                    <a:pt x="74519" y="296864"/>
                  </a:cubicBezTo>
                  <a:cubicBezTo>
                    <a:pt x="69470" y="296864"/>
                    <a:pt x="65431" y="296460"/>
                    <a:pt x="62806" y="295653"/>
                  </a:cubicBezTo>
                  <a:cubicBezTo>
                    <a:pt x="61392" y="295249"/>
                    <a:pt x="60585" y="294845"/>
                    <a:pt x="59777" y="294239"/>
                  </a:cubicBezTo>
                  <a:cubicBezTo>
                    <a:pt x="59171" y="293835"/>
                    <a:pt x="58767" y="293431"/>
                    <a:pt x="58565" y="293027"/>
                  </a:cubicBezTo>
                  <a:cubicBezTo>
                    <a:pt x="58363" y="292623"/>
                    <a:pt x="58161" y="292018"/>
                    <a:pt x="58161" y="291008"/>
                  </a:cubicBezTo>
                  <a:cubicBezTo>
                    <a:pt x="58161" y="290200"/>
                    <a:pt x="58363" y="288988"/>
                    <a:pt x="58767" y="287575"/>
                  </a:cubicBezTo>
                  <a:cubicBezTo>
                    <a:pt x="59575" y="284949"/>
                    <a:pt x="61392" y="281516"/>
                    <a:pt x="64220" y="277477"/>
                  </a:cubicBezTo>
                  <a:cubicBezTo>
                    <a:pt x="69066" y="270611"/>
                    <a:pt x="76538" y="262735"/>
                    <a:pt x="85424" y="254657"/>
                  </a:cubicBezTo>
                  <a:cubicBezTo>
                    <a:pt x="98753" y="242540"/>
                    <a:pt x="115313" y="229817"/>
                    <a:pt x="130863" y="219114"/>
                  </a:cubicBezTo>
                  <a:cubicBezTo>
                    <a:pt x="138739" y="213863"/>
                    <a:pt x="146413" y="209017"/>
                    <a:pt x="153279" y="204978"/>
                  </a:cubicBezTo>
                  <a:cubicBezTo>
                    <a:pt x="160145" y="200939"/>
                    <a:pt x="166405" y="197708"/>
                    <a:pt x="171252" y="195486"/>
                  </a:cubicBezTo>
                  <a:lnTo>
                    <a:pt x="168829" y="189832"/>
                  </a:lnTo>
                  <a:lnTo>
                    <a:pt x="171252" y="195486"/>
                  </a:lnTo>
                  <a:cubicBezTo>
                    <a:pt x="175089" y="193871"/>
                    <a:pt x="180946" y="191649"/>
                    <a:pt x="188014" y="191649"/>
                  </a:cubicBezTo>
                  <a:cubicBezTo>
                    <a:pt x="188620" y="191649"/>
                    <a:pt x="189024" y="191649"/>
                    <a:pt x="189630" y="191649"/>
                  </a:cubicBezTo>
                  <a:cubicBezTo>
                    <a:pt x="190841" y="191649"/>
                    <a:pt x="192659" y="191851"/>
                    <a:pt x="194880" y="192457"/>
                  </a:cubicBezTo>
                  <a:cubicBezTo>
                    <a:pt x="198313" y="193265"/>
                    <a:pt x="202958" y="194880"/>
                    <a:pt x="209017" y="198717"/>
                  </a:cubicBezTo>
                  <a:cubicBezTo>
                    <a:pt x="214873" y="202554"/>
                    <a:pt x="222143" y="208411"/>
                    <a:pt x="230423" y="217902"/>
                  </a:cubicBezTo>
                  <a:cubicBezTo>
                    <a:pt x="239915" y="228606"/>
                    <a:pt x="249204" y="242338"/>
                    <a:pt x="256071" y="255465"/>
                  </a:cubicBezTo>
                  <a:cubicBezTo>
                    <a:pt x="259504" y="261927"/>
                    <a:pt x="262331" y="268390"/>
                    <a:pt x="264149" y="274044"/>
                  </a:cubicBezTo>
                  <a:cubicBezTo>
                    <a:pt x="266168" y="279699"/>
                    <a:pt x="266976" y="284747"/>
                    <a:pt x="266976" y="288382"/>
                  </a:cubicBezTo>
                  <a:cubicBezTo>
                    <a:pt x="266976" y="290200"/>
                    <a:pt x="266774" y="291412"/>
                    <a:pt x="266370" y="292421"/>
                  </a:cubicBezTo>
                  <a:cubicBezTo>
                    <a:pt x="266168" y="293229"/>
                    <a:pt x="265764" y="293835"/>
                    <a:pt x="265360" y="294239"/>
                  </a:cubicBezTo>
                  <a:cubicBezTo>
                    <a:pt x="264754" y="294441"/>
                    <a:pt x="263341" y="294643"/>
                    <a:pt x="260514" y="294643"/>
                  </a:cubicBezTo>
                  <a:cubicBezTo>
                    <a:pt x="256071" y="294643"/>
                    <a:pt x="248801" y="294239"/>
                    <a:pt x="236684" y="293229"/>
                  </a:cubicBezTo>
                  <a:cubicBezTo>
                    <a:pt x="230423" y="292623"/>
                    <a:pt x="225374" y="292219"/>
                    <a:pt x="220730" y="291816"/>
                  </a:cubicBezTo>
                  <a:cubicBezTo>
                    <a:pt x="219316" y="291614"/>
                    <a:pt x="217902" y="291614"/>
                    <a:pt x="216691" y="291412"/>
                  </a:cubicBezTo>
                  <a:cubicBezTo>
                    <a:pt x="209017" y="290806"/>
                    <a:pt x="203564" y="290200"/>
                    <a:pt x="198515" y="289392"/>
                  </a:cubicBezTo>
                  <a:cubicBezTo>
                    <a:pt x="190437" y="288180"/>
                    <a:pt x="182158" y="287575"/>
                    <a:pt x="173676" y="287575"/>
                  </a:cubicBezTo>
                  <a:cubicBezTo>
                    <a:pt x="155702" y="287979"/>
                    <a:pt x="136517" y="290200"/>
                    <a:pt x="119150" y="292421"/>
                  </a:cubicBezTo>
                  <a:close/>
                  <a:moveTo>
                    <a:pt x="135103" y="325137"/>
                  </a:moveTo>
                  <a:cubicBezTo>
                    <a:pt x="145807" y="317665"/>
                    <a:pt x="156510" y="309385"/>
                    <a:pt x="167011" y="300499"/>
                  </a:cubicBezTo>
                  <a:cubicBezTo>
                    <a:pt x="169435" y="300499"/>
                    <a:pt x="171656" y="300297"/>
                    <a:pt x="174080" y="300297"/>
                  </a:cubicBezTo>
                  <a:cubicBezTo>
                    <a:pt x="176907" y="300297"/>
                    <a:pt x="179532" y="300297"/>
                    <a:pt x="182359" y="300499"/>
                  </a:cubicBezTo>
                  <a:cubicBezTo>
                    <a:pt x="176503" y="303932"/>
                    <a:pt x="169637" y="308981"/>
                    <a:pt x="163376" y="316251"/>
                  </a:cubicBezTo>
                  <a:cubicBezTo>
                    <a:pt x="161963" y="317867"/>
                    <a:pt x="160953" y="319281"/>
                    <a:pt x="156712" y="324127"/>
                  </a:cubicBezTo>
                  <a:cubicBezTo>
                    <a:pt x="153481" y="327964"/>
                    <a:pt x="150856" y="330994"/>
                    <a:pt x="148634" y="333619"/>
                  </a:cubicBezTo>
                  <a:cubicBezTo>
                    <a:pt x="146413" y="336244"/>
                    <a:pt x="144393" y="338264"/>
                    <a:pt x="142374" y="340485"/>
                  </a:cubicBezTo>
                  <a:cubicBezTo>
                    <a:pt x="139950" y="342909"/>
                    <a:pt x="138133" y="344928"/>
                    <a:pt x="136315" y="346746"/>
                  </a:cubicBezTo>
                  <a:cubicBezTo>
                    <a:pt x="134498" y="348563"/>
                    <a:pt x="132680" y="350179"/>
                    <a:pt x="130257" y="351996"/>
                  </a:cubicBezTo>
                  <a:cubicBezTo>
                    <a:pt x="127026" y="354622"/>
                    <a:pt x="123794" y="357045"/>
                    <a:pt x="119150" y="359468"/>
                  </a:cubicBezTo>
                  <a:cubicBezTo>
                    <a:pt x="112889" y="362699"/>
                    <a:pt x="107639" y="364113"/>
                    <a:pt x="105417" y="364517"/>
                  </a:cubicBezTo>
                  <a:cubicBezTo>
                    <a:pt x="104811" y="364719"/>
                    <a:pt x="103398" y="364921"/>
                    <a:pt x="101176" y="365325"/>
                  </a:cubicBezTo>
                  <a:cubicBezTo>
                    <a:pt x="98955" y="365527"/>
                    <a:pt x="96127" y="365931"/>
                    <a:pt x="92896" y="365931"/>
                  </a:cubicBezTo>
                  <a:cubicBezTo>
                    <a:pt x="91887" y="365931"/>
                    <a:pt x="90675" y="365931"/>
                    <a:pt x="89463" y="365931"/>
                  </a:cubicBezTo>
                  <a:cubicBezTo>
                    <a:pt x="84616" y="365729"/>
                    <a:pt x="79972" y="364921"/>
                    <a:pt x="76135" y="363709"/>
                  </a:cubicBezTo>
                  <a:cubicBezTo>
                    <a:pt x="93906" y="352602"/>
                    <a:pt x="114303" y="339879"/>
                    <a:pt x="135103" y="325137"/>
                  </a:cubicBezTo>
                  <a:close/>
                  <a:moveTo>
                    <a:pt x="122179" y="470742"/>
                  </a:moveTo>
                  <a:cubicBezTo>
                    <a:pt x="115313" y="471348"/>
                    <a:pt x="108446" y="471752"/>
                    <a:pt x="101984" y="471752"/>
                  </a:cubicBezTo>
                  <a:cubicBezTo>
                    <a:pt x="85828" y="471752"/>
                    <a:pt x="71086" y="469934"/>
                    <a:pt x="58565" y="466097"/>
                  </a:cubicBezTo>
                  <a:cubicBezTo>
                    <a:pt x="45842" y="462462"/>
                    <a:pt x="35139" y="456807"/>
                    <a:pt x="27263" y="449739"/>
                  </a:cubicBezTo>
                  <a:cubicBezTo>
                    <a:pt x="24638" y="447316"/>
                    <a:pt x="21609" y="444691"/>
                    <a:pt x="18983" y="441257"/>
                  </a:cubicBezTo>
                  <a:cubicBezTo>
                    <a:pt x="16358" y="437824"/>
                    <a:pt x="14338" y="433987"/>
                    <a:pt x="13329" y="429140"/>
                  </a:cubicBezTo>
                  <a:cubicBezTo>
                    <a:pt x="13127" y="427525"/>
                    <a:pt x="12925" y="426111"/>
                    <a:pt x="12925" y="424698"/>
                  </a:cubicBezTo>
                  <a:cubicBezTo>
                    <a:pt x="12925" y="420053"/>
                    <a:pt x="14338" y="415610"/>
                    <a:pt x="17368" y="410763"/>
                  </a:cubicBezTo>
                  <a:cubicBezTo>
                    <a:pt x="19993" y="406522"/>
                    <a:pt x="23830" y="402079"/>
                    <a:pt x="28677" y="397637"/>
                  </a:cubicBezTo>
                  <a:cubicBezTo>
                    <a:pt x="37158" y="389761"/>
                    <a:pt x="48872" y="381481"/>
                    <a:pt x="62806" y="372595"/>
                  </a:cubicBezTo>
                  <a:cubicBezTo>
                    <a:pt x="69470" y="375422"/>
                    <a:pt x="78356" y="378048"/>
                    <a:pt x="88857" y="378653"/>
                  </a:cubicBezTo>
                  <a:cubicBezTo>
                    <a:pt x="90271" y="378653"/>
                    <a:pt x="91685" y="378855"/>
                    <a:pt x="93098" y="378855"/>
                  </a:cubicBezTo>
                  <a:cubicBezTo>
                    <a:pt x="97137" y="378855"/>
                    <a:pt x="100570" y="378451"/>
                    <a:pt x="103196" y="378249"/>
                  </a:cubicBezTo>
                  <a:cubicBezTo>
                    <a:pt x="105821" y="377846"/>
                    <a:pt x="107639" y="377442"/>
                    <a:pt x="108446" y="377240"/>
                  </a:cubicBezTo>
                  <a:cubicBezTo>
                    <a:pt x="111274" y="376634"/>
                    <a:pt x="117736" y="375018"/>
                    <a:pt x="125208" y="370979"/>
                  </a:cubicBezTo>
                  <a:cubicBezTo>
                    <a:pt x="131064" y="367950"/>
                    <a:pt x="135103" y="364719"/>
                    <a:pt x="138335" y="362094"/>
                  </a:cubicBezTo>
                  <a:cubicBezTo>
                    <a:pt x="140960" y="360074"/>
                    <a:pt x="143181" y="358055"/>
                    <a:pt x="145201" y="356035"/>
                  </a:cubicBezTo>
                  <a:cubicBezTo>
                    <a:pt x="147220" y="354016"/>
                    <a:pt x="149240" y="351996"/>
                    <a:pt x="151663" y="349573"/>
                  </a:cubicBezTo>
                  <a:cubicBezTo>
                    <a:pt x="154087" y="347149"/>
                    <a:pt x="156106" y="344928"/>
                    <a:pt x="158328" y="342101"/>
                  </a:cubicBezTo>
                  <a:cubicBezTo>
                    <a:pt x="160549" y="339475"/>
                    <a:pt x="163174" y="336446"/>
                    <a:pt x="166405" y="332609"/>
                  </a:cubicBezTo>
                  <a:cubicBezTo>
                    <a:pt x="170646" y="327560"/>
                    <a:pt x="172060" y="325945"/>
                    <a:pt x="173070" y="324733"/>
                  </a:cubicBezTo>
                  <a:cubicBezTo>
                    <a:pt x="178724" y="318069"/>
                    <a:pt x="185591" y="313424"/>
                    <a:pt x="190841" y="310395"/>
                  </a:cubicBezTo>
                  <a:cubicBezTo>
                    <a:pt x="193467" y="308981"/>
                    <a:pt x="195688" y="307971"/>
                    <a:pt x="197304" y="307164"/>
                  </a:cubicBezTo>
                  <a:cubicBezTo>
                    <a:pt x="198111" y="306760"/>
                    <a:pt x="198717" y="306558"/>
                    <a:pt x="199121" y="306356"/>
                  </a:cubicBezTo>
                  <a:cubicBezTo>
                    <a:pt x="199323" y="306356"/>
                    <a:pt x="199525" y="306154"/>
                    <a:pt x="199525" y="306154"/>
                  </a:cubicBezTo>
                  <a:lnTo>
                    <a:pt x="199525" y="306154"/>
                  </a:lnTo>
                  <a:cubicBezTo>
                    <a:pt x="202554" y="305144"/>
                    <a:pt x="207401" y="304134"/>
                    <a:pt x="213661" y="304134"/>
                  </a:cubicBezTo>
                  <a:cubicBezTo>
                    <a:pt x="214469" y="304134"/>
                    <a:pt x="215479" y="304134"/>
                    <a:pt x="216489" y="304134"/>
                  </a:cubicBezTo>
                  <a:cubicBezTo>
                    <a:pt x="221941" y="304538"/>
                    <a:pt x="228202" y="305144"/>
                    <a:pt x="236280" y="305750"/>
                  </a:cubicBezTo>
                  <a:cubicBezTo>
                    <a:pt x="248397" y="306760"/>
                    <a:pt x="255869" y="307164"/>
                    <a:pt x="261119" y="307164"/>
                  </a:cubicBezTo>
                  <a:cubicBezTo>
                    <a:pt x="263745" y="307164"/>
                    <a:pt x="265966" y="306962"/>
                    <a:pt x="267784" y="306760"/>
                  </a:cubicBezTo>
                  <a:cubicBezTo>
                    <a:pt x="267986" y="309385"/>
                    <a:pt x="268793" y="312010"/>
                    <a:pt x="269601" y="315040"/>
                  </a:cubicBezTo>
                  <a:cubicBezTo>
                    <a:pt x="270207" y="317261"/>
                    <a:pt x="271015" y="319684"/>
                    <a:pt x="272025" y="322310"/>
                  </a:cubicBezTo>
                  <a:cubicBezTo>
                    <a:pt x="269197" y="320290"/>
                    <a:pt x="265764" y="318473"/>
                    <a:pt x="262129" y="316857"/>
                  </a:cubicBezTo>
                  <a:cubicBezTo>
                    <a:pt x="260715" y="316251"/>
                    <a:pt x="257282" y="314838"/>
                    <a:pt x="252436" y="313424"/>
                  </a:cubicBezTo>
                  <a:cubicBezTo>
                    <a:pt x="247791" y="312212"/>
                    <a:pt x="241530" y="311001"/>
                    <a:pt x="234664" y="311001"/>
                  </a:cubicBezTo>
                  <a:cubicBezTo>
                    <a:pt x="228808" y="311001"/>
                    <a:pt x="222143" y="311808"/>
                    <a:pt x="215277" y="314030"/>
                  </a:cubicBezTo>
                  <a:cubicBezTo>
                    <a:pt x="213460" y="314636"/>
                    <a:pt x="209421" y="315847"/>
                    <a:pt x="204978" y="318271"/>
                  </a:cubicBezTo>
                  <a:cubicBezTo>
                    <a:pt x="200333" y="320694"/>
                    <a:pt x="194880" y="324127"/>
                    <a:pt x="189832" y="329176"/>
                  </a:cubicBezTo>
                  <a:cubicBezTo>
                    <a:pt x="187206" y="331599"/>
                    <a:pt x="185187" y="334225"/>
                    <a:pt x="183773" y="336244"/>
                  </a:cubicBezTo>
                  <a:cubicBezTo>
                    <a:pt x="182158" y="338264"/>
                    <a:pt x="181148" y="339879"/>
                    <a:pt x="180744" y="340485"/>
                  </a:cubicBezTo>
                  <a:lnTo>
                    <a:pt x="180744" y="340485"/>
                  </a:lnTo>
                  <a:cubicBezTo>
                    <a:pt x="180340" y="341091"/>
                    <a:pt x="179532" y="342505"/>
                    <a:pt x="178522" y="344322"/>
                  </a:cubicBezTo>
                  <a:cubicBezTo>
                    <a:pt x="177513" y="346342"/>
                    <a:pt x="176301" y="348765"/>
                    <a:pt x="175089" y="351794"/>
                  </a:cubicBezTo>
                  <a:cubicBezTo>
                    <a:pt x="172060" y="359064"/>
                    <a:pt x="171050" y="365325"/>
                    <a:pt x="170444" y="368960"/>
                  </a:cubicBezTo>
                  <a:cubicBezTo>
                    <a:pt x="169435" y="375220"/>
                    <a:pt x="168829" y="380067"/>
                    <a:pt x="168425" y="384510"/>
                  </a:cubicBezTo>
                  <a:cubicBezTo>
                    <a:pt x="168021" y="388953"/>
                    <a:pt x="167617" y="392790"/>
                    <a:pt x="167213" y="397031"/>
                  </a:cubicBezTo>
                  <a:cubicBezTo>
                    <a:pt x="166405" y="404301"/>
                    <a:pt x="165194" y="414398"/>
                    <a:pt x="161761" y="426919"/>
                  </a:cubicBezTo>
                  <a:cubicBezTo>
                    <a:pt x="161357" y="428333"/>
                    <a:pt x="160347" y="432170"/>
                    <a:pt x="158328" y="437016"/>
                  </a:cubicBezTo>
                  <a:cubicBezTo>
                    <a:pt x="156510" y="441863"/>
                    <a:pt x="153885" y="447720"/>
                    <a:pt x="150654" y="452768"/>
                  </a:cubicBezTo>
                  <a:cubicBezTo>
                    <a:pt x="148230" y="456606"/>
                    <a:pt x="146009" y="459029"/>
                    <a:pt x="143787" y="461048"/>
                  </a:cubicBezTo>
                  <a:cubicBezTo>
                    <a:pt x="142778" y="461856"/>
                    <a:pt x="140354" y="463876"/>
                    <a:pt x="136921" y="465895"/>
                  </a:cubicBezTo>
                  <a:cubicBezTo>
                    <a:pt x="135103" y="466905"/>
                    <a:pt x="133488" y="467713"/>
                    <a:pt x="132074" y="468117"/>
                  </a:cubicBezTo>
                  <a:cubicBezTo>
                    <a:pt x="130661" y="468722"/>
                    <a:pt x="129449" y="468924"/>
                    <a:pt x="128439" y="469328"/>
                  </a:cubicBezTo>
                  <a:cubicBezTo>
                    <a:pt x="125612" y="470136"/>
                    <a:pt x="123996" y="470540"/>
                    <a:pt x="122179" y="470742"/>
                  </a:cubicBezTo>
                  <a:close/>
                  <a:moveTo>
                    <a:pt x="223759" y="443075"/>
                  </a:moveTo>
                  <a:cubicBezTo>
                    <a:pt x="201141" y="453172"/>
                    <a:pt x="178119" y="460644"/>
                    <a:pt x="155904" y="465491"/>
                  </a:cubicBezTo>
                  <a:cubicBezTo>
                    <a:pt x="157318" y="463876"/>
                    <a:pt x="158731" y="462058"/>
                    <a:pt x="160145" y="459837"/>
                  </a:cubicBezTo>
                  <a:cubicBezTo>
                    <a:pt x="164184" y="453778"/>
                    <a:pt x="167011" y="447114"/>
                    <a:pt x="169031" y="441863"/>
                  </a:cubicBezTo>
                  <a:cubicBezTo>
                    <a:pt x="171050" y="436411"/>
                    <a:pt x="172262" y="432170"/>
                    <a:pt x="172666" y="430554"/>
                  </a:cubicBezTo>
                  <a:cubicBezTo>
                    <a:pt x="176503" y="417024"/>
                    <a:pt x="177715" y="405916"/>
                    <a:pt x="178522" y="398646"/>
                  </a:cubicBezTo>
                  <a:cubicBezTo>
                    <a:pt x="178926" y="394203"/>
                    <a:pt x="179330" y="390366"/>
                    <a:pt x="179734" y="385924"/>
                  </a:cubicBezTo>
                  <a:cubicBezTo>
                    <a:pt x="180138" y="381683"/>
                    <a:pt x="180744" y="377038"/>
                    <a:pt x="181754" y="370979"/>
                  </a:cubicBezTo>
                  <a:cubicBezTo>
                    <a:pt x="182359" y="367546"/>
                    <a:pt x="183167" y="362699"/>
                    <a:pt x="185793" y="356439"/>
                  </a:cubicBezTo>
                  <a:cubicBezTo>
                    <a:pt x="186802" y="354016"/>
                    <a:pt x="187812" y="351794"/>
                    <a:pt x="188620" y="350381"/>
                  </a:cubicBezTo>
                  <a:cubicBezTo>
                    <a:pt x="189428" y="348765"/>
                    <a:pt x="190033" y="347755"/>
                    <a:pt x="190437" y="347351"/>
                  </a:cubicBezTo>
                  <a:lnTo>
                    <a:pt x="190437" y="347351"/>
                  </a:lnTo>
                  <a:cubicBezTo>
                    <a:pt x="190841" y="346947"/>
                    <a:pt x="191649" y="345534"/>
                    <a:pt x="192861" y="343918"/>
                  </a:cubicBezTo>
                  <a:cubicBezTo>
                    <a:pt x="194072" y="342303"/>
                    <a:pt x="195890" y="340283"/>
                    <a:pt x="197910" y="338264"/>
                  </a:cubicBezTo>
                  <a:cubicBezTo>
                    <a:pt x="201948" y="334427"/>
                    <a:pt x="206189" y="331599"/>
                    <a:pt x="210026" y="329580"/>
                  </a:cubicBezTo>
                  <a:cubicBezTo>
                    <a:pt x="213863" y="327560"/>
                    <a:pt x="216893" y="326551"/>
                    <a:pt x="218508" y="326147"/>
                  </a:cubicBezTo>
                  <a:cubicBezTo>
                    <a:pt x="223961" y="324329"/>
                    <a:pt x="229212" y="323723"/>
                    <a:pt x="234058" y="323723"/>
                  </a:cubicBezTo>
                  <a:cubicBezTo>
                    <a:pt x="239713" y="323723"/>
                    <a:pt x="244762" y="324531"/>
                    <a:pt x="248599" y="325743"/>
                  </a:cubicBezTo>
                  <a:cubicBezTo>
                    <a:pt x="252436" y="326753"/>
                    <a:pt x="255263" y="327964"/>
                    <a:pt x="256475" y="328368"/>
                  </a:cubicBezTo>
                  <a:cubicBezTo>
                    <a:pt x="265966" y="332609"/>
                    <a:pt x="272227" y="338668"/>
                    <a:pt x="275458" y="342303"/>
                  </a:cubicBezTo>
                  <a:cubicBezTo>
                    <a:pt x="276266" y="343312"/>
                    <a:pt x="277275" y="343918"/>
                    <a:pt x="278487" y="344120"/>
                  </a:cubicBezTo>
                  <a:cubicBezTo>
                    <a:pt x="281314" y="353814"/>
                    <a:pt x="284545" y="365729"/>
                    <a:pt x="287979" y="380875"/>
                  </a:cubicBezTo>
                  <a:cubicBezTo>
                    <a:pt x="288786" y="384510"/>
                    <a:pt x="288988" y="385722"/>
                    <a:pt x="289392" y="387741"/>
                  </a:cubicBezTo>
                  <a:cubicBezTo>
                    <a:pt x="289796" y="389761"/>
                    <a:pt x="290402" y="392386"/>
                    <a:pt x="291614" y="398444"/>
                  </a:cubicBezTo>
                  <a:cubicBezTo>
                    <a:pt x="291816" y="399656"/>
                    <a:pt x="292220" y="401070"/>
                    <a:pt x="292421" y="402281"/>
                  </a:cubicBezTo>
                  <a:cubicBezTo>
                    <a:pt x="271217" y="418639"/>
                    <a:pt x="247791" y="432372"/>
                    <a:pt x="223759" y="443075"/>
                  </a:cubicBezTo>
                  <a:close/>
                  <a:moveTo>
                    <a:pt x="382087" y="335840"/>
                  </a:moveTo>
                  <a:cubicBezTo>
                    <a:pt x="385520" y="341899"/>
                    <a:pt x="386933" y="348361"/>
                    <a:pt x="387135" y="355429"/>
                  </a:cubicBezTo>
                  <a:cubicBezTo>
                    <a:pt x="387135" y="365123"/>
                    <a:pt x="384308" y="375826"/>
                    <a:pt x="380067" y="386933"/>
                  </a:cubicBezTo>
                  <a:cubicBezTo>
                    <a:pt x="375826" y="398040"/>
                    <a:pt x="369970" y="409350"/>
                    <a:pt x="364517" y="420255"/>
                  </a:cubicBezTo>
                  <a:lnTo>
                    <a:pt x="370172" y="423082"/>
                  </a:lnTo>
                  <a:lnTo>
                    <a:pt x="364517" y="420255"/>
                  </a:lnTo>
                  <a:cubicBezTo>
                    <a:pt x="362699" y="423890"/>
                    <a:pt x="359872" y="429342"/>
                    <a:pt x="356641" y="435199"/>
                  </a:cubicBezTo>
                  <a:cubicBezTo>
                    <a:pt x="351794" y="444085"/>
                    <a:pt x="345534" y="454384"/>
                    <a:pt x="339475" y="462260"/>
                  </a:cubicBezTo>
                  <a:cubicBezTo>
                    <a:pt x="336446" y="466097"/>
                    <a:pt x="333417" y="469328"/>
                    <a:pt x="330792" y="471348"/>
                  </a:cubicBezTo>
                  <a:cubicBezTo>
                    <a:pt x="329580" y="472357"/>
                    <a:pt x="328368" y="473165"/>
                    <a:pt x="327358" y="473569"/>
                  </a:cubicBezTo>
                  <a:cubicBezTo>
                    <a:pt x="326349" y="473973"/>
                    <a:pt x="325743" y="474175"/>
                    <a:pt x="325339" y="474175"/>
                  </a:cubicBezTo>
                  <a:lnTo>
                    <a:pt x="325137" y="474175"/>
                  </a:lnTo>
                  <a:cubicBezTo>
                    <a:pt x="324935" y="473973"/>
                    <a:pt x="324531" y="473569"/>
                    <a:pt x="324127" y="472963"/>
                  </a:cubicBezTo>
                  <a:cubicBezTo>
                    <a:pt x="323118" y="471348"/>
                    <a:pt x="321704" y="468318"/>
                    <a:pt x="320290" y="464078"/>
                  </a:cubicBezTo>
                  <a:cubicBezTo>
                    <a:pt x="318069" y="457817"/>
                    <a:pt x="315847" y="448931"/>
                    <a:pt x="313020" y="437420"/>
                  </a:cubicBezTo>
                  <a:cubicBezTo>
                    <a:pt x="310395" y="426111"/>
                    <a:pt x="307366" y="412177"/>
                    <a:pt x="303932" y="395819"/>
                  </a:cubicBezTo>
                  <a:cubicBezTo>
                    <a:pt x="302721" y="389761"/>
                    <a:pt x="302115" y="387337"/>
                    <a:pt x="301711" y="385318"/>
                  </a:cubicBezTo>
                  <a:cubicBezTo>
                    <a:pt x="301307" y="383298"/>
                    <a:pt x="301105" y="381885"/>
                    <a:pt x="300297" y="378249"/>
                  </a:cubicBezTo>
                  <a:cubicBezTo>
                    <a:pt x="294845" y="353612"/>
                    <a:pt x="289594" y="337052"/>
                    <a:pt x="285757" y="325339"/>
                  </a:cubicBezTo>
                  <a:cubicBezTo>
                    <a:pt x="283738" y="319482"/>
                    <a:pt x="282324" y="315040"/>
                    <a:pt x="281314" y="311607"/>
                  </a:cubicBezTo>
                  <a:cubicBezTo>
                    <a:pt x="280304" y="308173"/>
                    <a:pt x="279901" y="305750"/>
                    <a:pt x="279901" y="304538"/>
                  </a:cubicBezTo>
                  <a:cubicBezTo>
                    <a:pt x="279901" y="303932"/>
                    <a:pt x="279901" y="303529"/>
                    <a:pt x="280103" y="303125"/>
                  </a:cubicBezTo>
                  <a:cubicBezTo>
                    <a:pt x="280304" y="302721"/>
                    <a:pt x="280304" y="302519"/>
                    <a:pt x="280708" y="302115"/>
                  </a:cubicBezTo>
                  <a:cubicBezTo>
                    <a:pt x="281112" y="301509"/>
                    <a:pt x="281718" y="301105"/>
                    <a:pt x="282324" y="300499"/>
                  </a:cubicBezTo>
                  <a:cubicBezTo>
                    <a:pt x="283536" y="299692"/>
                    <a:pt x="285151" y="299086"/>
                    <a:pt x="287171" y="298480"/>
                  </a:cubicBezTo>
                  <a:cubicBezTo>
                    <a:pt x="289190" y="298076"/>
                    <a:pt x="291816" y="297672"/>
                    <a:pt x="294845" y="297672"/>
                  </a:cubicBezTo>
                  <a:cubicBezTo>
                    <a:pt x="303125" y="297672"/>
                    <a:pt x="313828" y="299692"/>
                    <a:pt x="324329" y="302923"/>
                  </a:cubicBezTo>
                  <a:cubicBezTo>
                    <a:pt x="335032" y="306154"/>
                    <a:pt x="345534" y="310395"/>
                    <a:pt x="353612" y="314434"/>
                  </a:cubicBezTo>
                  <a:cubicBezTo>
                    <a:pt x="361084" y="318271"/>
                    <a:pt x="367142" y="321300"/>
                    <a:pt x="371585" y="324531"/>
                  </a:cubicBezTo>
                  <a:cubicBezTo>
                    <a:pt x="376028" y="327964"/>
                    <a:pt x="379259" y="331195"/>
                    <a:pt x="382087" y="335840"/>
                  </a:cubicBezTo>
                  <a:close/>
                  <a:moveTo>
                    <a:pt x="370979" y="309789"/>
                  </a:moveTo>
                  <a:cubicBezTo>
                    <a:pt x="367344" y="307769"/>
                    <a:pt x="363507" y="305750"/>
                    <a:pt x="359064" y="303529"/>
                  </a:cubicBezTo>
                  <a:cubicBezTo>
                    <a:pt x="350179" y="299086"/>
                    <a:pt x="339071" y="294441"/>
                    <a:pt x="327762" y="291008"/>
                  </a:cubicBezTo>
                  <a:cubicBezTo>
                    <a:pt x="316453" y="287575"/>
                    <a:pt x="304740" y="285353"/>
                    <a:pt x="294643" y="285151"/>
                  </a:cubicBezTo>
                  <a:cubicBezTo>
                    <a:pt x="289796" y="285151"/>
                    <a:pt x="285151" y="285757"/>
                    <a:pt x="281112" y="287171"/>
                  </a:cubicBezTo>
                  <a:cubicBezTo>
                    <a:pt x="280708" y="287373"/>
                    <a:pt x="280103" y="287575"/>
                    <a:pt x="279699" y="287777"/>
                  </a:cubicBezTo>
                  <a:cubicBezTo>
                    <a:pt x="279497" y="282324"/>
                    <a:pt x="278285" y="276467"/>
                    <a:pt x="276266" y="270409"/>
                  </a:cubicBezTo>
                  <a:cubicBezTo>
                    <a:pt x="273034" y="260715"/>
                    <a:pt x="267784" y="250012"/>
                    <a:pt x="261321" y="239511"/>
                  </a:cubicBezTo>
                  <a:cubicBezTo>
                    <a:pt x="255869" y="230423"/>
                    <a:pt x="249608" y="221537"/>
                    <a:pt x="243146" y="213661"/>
                  </a:cubicBezTo>
                  <a:cubicBezTo>
                    <a:pt x="271015" y="170646"/>
                    <a:pt x="288988" y="126824"/>
                    <a:pt x="303529" y="91079"/>
                  </a:cubicBezTo>
                  <a:cubicBezTo>
                    <a:pt x="313222" y="67047"/>
                    <a:pt x="321300" y="46650"/>
                    <a:pt x="329378" y="32716"/>
                  </a:cubicBezTo>
                  <a:cubicBezTo>
                    <a:pt x="333417" y="25849"/>
                    <a:pt x="337254" y="20599"/>
                    <a:pt x="341091" y="17368"/>
                  </a:cubicBezTo>
                  <a:cubicBezTo>
                    <a:pt x="342909" y="15752"/>
                    <a:pt x="344726" y="14540"/>
                    <a:pt x="346544" y="13934"/>
                  </a:cubicBezTo>
                  <a:cubicBezTo>
                    <a:pt x="348361" y="13127"/>
                    <a:pt x="349977" y="12925"/>
                    <a:pt x="351794" y="12925"/>
                  </a:cubicBezTo>
                  <a:cubicBezTo>
                    <a:pt x="352198" y="12925"/>
                    <a:pt x="352804" y="12925"/>
                    <a:pt x="353208" y="12925"/>
                  </a:cubicBezTo>
                  <a:cubicBezTo>
                    <a:pt x="354622" y="13127"/>
                    <a:pt x="356237" y="13329"/>
                    <a:pt x="358660" y="14742"/>
                  </a:cubicBezTo>
                  <a:cubicBezTo>
                    <a:pt x="361084" y="15954"/>
                    <a:pt x="364315" y="18377"/>
                    <a:pt x="368556" y="22618"/>
                  </a:cubicBezTo>
                  <a:cubicBezTo>
                    <a:pt x="380269" y="34735"/>
                    <a:pt x="390366" y="53516"/>
                    <a:pt x="397233" y="76740"/>
                  </a:cubicBezTo>
                  <a:cubicBezTo>
                    <a:pt x="404099" y="99763"/>
                    <a:pt x="408138" y="127228"/>
                    <a:pt x="408138" y="156510"/>
                  </a:cubicBezTo>
                  <a:cubicBezTo>
                    <a:pt x="408138" y="190437"/>
                    <a:pt x="402887" y="226788"/>
                    <a:pt x="391376" y="261927"/>
                  </a:cubicBezTo>
                  <a:cubicBezTo>
                    <a:pt x="385924" y="278285"/>
                    <a:pt x="379259" y="294239"/>
                    <a:pt x="370979" y="309789"/>
                  </a:cubicBezTo>
                  <a:close/>
                </a:path>
              </a:pathLst>
            </a:custGeom>
            <a:grpFill/>
            <a:ln w="2019"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D5D548FB-3171-376A-2AA2-9487571CA297}"/>
                </a:ext>
              </a:extLst>
            </p:cNvPr>
            <p:cNvSpPr/>
            <p:nvPr/>
          </p:nvSpPr>
          <p:spPr>
            <a:xfrm>
              <a:off x="2384053" y="1561336"/>
              <a:ext cx="70253" cy="139320"/>
            </a:xfrm>
            <a:custGeom>
              <a:avLst/>
              <a:gdLst>
                <a:gd name="connsiteX0" fmla="*/ 64757 w 70253"/>
                <a:gd name="connsiteY0" fmla="*/ 44 h 139320"/>
                <a:gd name="connsiteX1" fmla="*/ 57689 w 70253"/>
                <a:gd name="connsiteY1" fmla="*/ 5497 h 139320"/>
                <a:gd name="connsiteX2" fmla="*/ 40523 w 70253"/>
                <a:gd name="connsiteY2" fmla="*/ 68101 h 139320"/>
                <a:gd name="connsiteX3" fmla="*/ 1547 w 70253"/>
                <a:gd name="connsiteY3" fmla="*/ 128887 h 139320"/>
                <a:gd name="connsiteX4" fmla="*/ 1951 w 70253"/>
                <a:gd name="connsiteY4" fmla="*/ 137773 h 139320"/>
                <a:gd name="connsiteX5" fmla="*/ 10837 w 70253"/>
                <a:gd name="connsiteY5" fmla="*/ 137369 h 139320"/>
                <a:gd name="connsiteX6" fmla="*/ 10837 w 70253"/>
                <a:gd name="connsiteY6" fmla="*/ 137369 h 139320"/>
                <a:gd name="connsiteX7" fmla="*/ 52034 w 70253"/>
                <a:gd name="connsiteY7" fmla="*/ 73149 h 139320"/>
                <a:gd name="connsiteX8" fmla="*/ 70210 w 70253"/>
                <a:gd name="connsiteY8" fmla="*/ 7112 h 139320"/>
                <a:gd name="connsiteX9" fmla="*/ 64757 w 70253"/>
                <a:gd name="connsiteY9" fmla="*/ 44 h 1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53" h="139320">
                  <a:moveTo>
                    <a:pt x="64757" y="44"/>
                  </a:moveTo>
                  <a:cubicBezTo>
                    <a:pt x="61324" y="-360"/>
                    <a:pt x="58093" y="2063"/>
                    <a:pt x="57689" y="5497"/>
                  </a:cubicBezTo>
                  <a:cubicBezTo>
                    <a:pt x="55669" y="21652"/>
                    <a:pt x="51025" y="43665"/>
                    <a:pt x="40523" y="68101"/>
                  </a:cubicBezTo>
                  <a:cubicBezTo>
                    <a:pt x="28406" y="95768"/>
                    <a:pt x="13058" y="115962"/>
                    <a:pt x="1547" y="128887"/>
                  </a:cubicBezTo>
                  <a:cubicBezTo>
                    <a:pt x="-674" y="131512"/>
                    <a:pt x="-472" y="135349"/>
                    <a:pt x="1951" y="137773"/>
                  </a:cubicBezTo>
                  <a:cubicBezTo>
                    <a:pt x="4577" y="139994"/>
                    <a:pt x="8413" y="139792"/>
                    <a:pt x="10837" y="137369"/>
                  </a:cubicBezTo>
                  <a:lnTo>
                    <a:pt x="10837" y="137369"/>
                  </a:lnTo>
                  <a:cubicBezTo>
                    <a:pt x="23156" y="123636"/>
                    <a:pt x="39312" y="102432"/>
                    <a:pt x="52034" y="73149"/>
                  </a:cubicBezTo>
                  <a:cubicBezTo>
                    <a:pt x="63343" y="47502"/>
                    <a:pt x="67988" y="24278"/>
                    <a:pt x="70210" y="7112"/>
                  </a:cubicBezTo>
                  <a:cubicBezTo>
                    <a:pt x="70614" y="3477"/>
                    <a:pt x="68190" y="448"/>
                    <a:pt x="64757" y="44"/>
                  </a:cubicBezTo>
                  <a:close/>
                </a:path>
              </a:pathLst>
            </a:custGeom>
            <a:grpFill/>
            <a:ln w="2019" cap="flat">
              <a:noFill/>
              <a:prstDash val="solid"/>
              <a:miter/>
            </a:ln>
          </p:spPr>
          <p:txBody>
            <a:bodyPr rtlCol="0" anchor="ctr"/>
            <a:lstStyle/>
            <a:p>
              <a:endParaRPr lang="en-US"/>
            </a:p>
          </p:txBody>
        </p:sp>
        <p:sp>
          <p:nvSpPr>
            <p:cNvPr id="11" name="Graphic 3">
              <a:extLst>
                <a:ext uri="{FF2B5EF4-FFF2-40B4-BE49-F238E27FC236}">
                  <a16:creationId xmlns:a16="http://schemas.microsoft.com/office/drawing/2014/main" id="{22F7D61B-12C6-2E88-C428-C7D8E0B914E8}"/>
                </a:ext>
              </a:extLst>
            </p:cNvPr>
            <p:cNvSpPr/>
            <p:nvPr/>
          </p:nvSpPr>
          <p:spPr>
            <a:xfrm>
              <a:off x="2444357" y="1518163"/>
              <a:ext cx="12934" cy="28282"/>
            </a:xfrm>
            <a:custGeom>
              <a:avLst/>
              <a:gdLst>
                <a:gd name="connsiteX0" fmla="*/ 6674 w 12934"/>
                <a:gd name="connsiteY0" fmla="*/ 0 h 28282"/>
                <a:gd name="connsiteX1" fmla="*/ 414 w 12934"/>
                <a:gd name="connsiteY1" fmla="*/ 6260 h 28282"/>
                <a:gd name="connsiteX2" fmla="*/ 414 w 12934"/>
                <a:gd name="connsiteY2" fmla="*/ 6260 h 28282"/>
                <a:gd name="connsiteX3" fmla="*/ 212 w 12934"/>
                <a:gd name="connsiteY3" fmla="*/ 14136 h 28282"/>
                <a:gd name="connsiteX4" fmla="*/ 10 w 12934"/>
                <a:gd name="connsiteY4" fmla="*/ 21810 h 28282"/>
                <a:gd name="connsiteX5" fmla="*/ 6069 w 12934"/>
                <a:gd name="connsiteY5" fmla="*/ 28273 h 28282"/>
                <a:gd name="connsiteX6" fmla="*/ 12531 w 12934"/>
                <a:gd name="connsiteY6" fmla="*/ 22214 h 28282"/>
                <a:gd name="connsiteX7" fmla="*/ 12733 w 12934"/>
                <a:gd name="connsiteY7" fmla="*/ 14540 h 28282"/>
                <a:gd name="connsiteX8" fmla="*/ 12935 w 12934"/>
                <a:gd name="connsiteY8" fmla="*/ 6664 h 28282"/>
                <a:gd name="connsiteX9" fmla="*/ 6674 w 12934"/>
                <a:gd name="connsiteY9" fmla="*/ 0 h 2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4" h="28282">
                  <a:moveTo>
                    <a:pt x="6674" y="0"/>
                  </a:moveTo>
                  <a:cubicBezTo>
                    <a:pt x="3241" y="0"/>
                    <a:pt x="414" y="2625"/>
                    <a:pt x="414" y="6260"/>
                  </a:cubicBezTo>
                  <a:lnTo>
                    <a:pt x="414" y="6260"/>
                  </a:lnTo>
                  <a:cubicBezTo>
                    <a:pt x="414" y="8886"/>
                    <a:pt x="414" y="11511"/>
                    <a:pt x="212" y="14136"/>
                  </a:cubicBezTo>
                  <a:cubicBezTo>
                    <a:pt x="212" y="16762"/>
                    <a:pt x="10" y="19185"/>
                    <a:pt x="10" y="21810"/>
                  </a:cubicBezTo>
                  <a:cubicBezTo>
                    <a:pt x="-192" y="25244"/>
                    <a:pt x="2635" y="28071"/>
                    <a:pt x="6069" y="28273"/>
                  </a:cubicBezTo>
                  <a:cubicBezTo>
                    <a:pt x="9502" y="28475"/>
                    <a:pt x="12329" y="25647"/>
                    <a:pt x="12531" y="22214"/>
                  </a:cubicBezTo>
                  <a:cubicBezTo>
                    <a:pt x="12531" y="19589"/>
                    <a:pt x="12733" y="17166"/>
                    <a:pt x="12733" y="14540"/>
                  </a:cubicBezTo>
                  <a:cubicBezTo>
                    <a:pt x="12733" y="11915"/>
                    <a:pt x="12935" y="9290"/>
                    <a:pt x="12935" y="6664"/>
                  </a:cubicBezTo>
                  <a:cubicBezTo>
                    <a:pt x="12935" y="3029"/>
                    <a:pt x="10310" y="202"/>
                    <a:pt x="6674" y="0"/>
                  </a:cubicBezTo>
                  <a:close/>
                </a:path>
              </a:pathLst>
            </a:custGeom>
            <a:grpFill/>
            <a:ln w="2019" cap="flat">
              <a:noFill/>
              <a:prstDash val="solid"/>
              <a:miter/>
            </a:ln>
          </p:spPr>
          <p:txBody>
            <a:bodyPr rtlCol="0" anchor="ctr"/>
            <a:lstStyle/>
            <a:p>
              <a:endParaRPr lang="en-US"/>
            </a:p>
          </p:txBody>
        </p:sp>
        <p:sp>
          <p:nvSpPr>
            <p:cNvPr id="12" name="Graphic 3">
              <a:extLst>
                <a:ext uri="{FF2B5EF4-FFF2-40B4-BE49-F238E27FC236}">
                  <a16:creationId xmlns:a16="http://schemas.microsoft.com/office/drawing/2014/main" id="{D8059427-D362-7621-7457-AD73E0166C18}"/>
                </a:ext>
              </a:extLst>
            </p:cNvPr>
            <p:cNvSpPr/>
            <p:nvPr/>
          </p:nvSpPr>
          <p:spPr>
            <a:xfrm>
              <a:off x="2165108" y="1904997"/>
              <a:ext cx="26787" cy="15613"/>
            </a:xfrm>
            <a:custGeom>
              <a:avLst/>
              <a:gdLst>
                <a:gd name="connsiteX0" fmla="*/ 19149 w 26787"/>
                <a:gd name="connsiteY0" fmla="*/ 100 h 15613"/>
                <a:gd name="connsiteX1" fmla="*/ 5013 w 26787"/>
                <a:gd name="connsiteY1" fmla="*/ 3129 h 15613"/>
                <a:gd name="connsiteX2" fmla="*/ 166 w 26787"/>
                <a:gd name="connsiteY2" fmla="*/ 10601 h 15613"/>
                <a:gd name="connsiteX3" fmla="*/ 7638 w 26787"/>
                <a:gd name="connsiteY3" fmla="*/ 15448 h 15613"/>
                <a:gd name="connsiteX4" fmla="*/ 7638 w 26787"/>
                <a:gd name="connsiteY4" fmla="*/ 15448 h 15613"/>
                <a:gd name="connsiteX5" fmla="*/ 21775 w 26787"/>
                <a:gd name="connsiteY5" fmla="*/ 12419 h 15613"/>
                <a:gd name="connsiteX6" fmla="*/ 26621 w 26787"/>
                <a:gd name="connsiteY6" fmla="*/ 4947 h 15613"/>
                <a:gd name="connsiteX7" fmla="*/ 19149 w 26787"/>
                <a:gd name="connsiteY7" fmla="*/ 100 h 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87" h="15613">
                  <a:moveTo>
                    <a:pt x="19149" y="100"/>
                  </a:moveTo>
                  <a:cubicBezTo>
                    <a:pt x="14505" y="1109"/>
                    <a:pt x="9658" y="2119"/>
                    <a:pt x="5013" y="3129"/>
                  </a:cubicBezTo>
                  <a:cubicBezTo>
                    <a:pt x="1580" y="3735"/>
                    <a:pt x="-642" y="7168"/>
                    <a:pt x="166" y="10601"/>
                  </a:cubicBezTo>
                  <a:cubicBezTo>
                    <a:pt x="772" y="14034"/>
                    <a:pt x="4205" y="16256"/>
                    <a:pt x="7638" y="15448"/>
                  </a:cubicBezTo>
                  <a:lnTo>
                    <a:pt x="7638" y="15448"/>
                  </a:lnTo>
                  <a:cubicBezTo>
                    <a:pt x="12283" y="14438"/>
                    <a:pt x="17130" y="13428"/>
                    <a:pt x="21775" y="12419"/>
                  </a:cubicBezTo>
                  <a:cubicBezTo>
                    <a:pt x="25208" y="11813"/>
                    <a:pt x="27429" y="8380"/>
                    <a:pt x="26621" y="4947"/>
                  </a:cubicBezTo>
                  <a:cubicBezTo>
                    <a:pt x="26016" y="1715"/>
                    <a:pt x="22582" y="-506"/>
                    <a:pt x="19149" y="100"/>
                  </a:cubicBezTo>
                  <a:close/>
                </a:path>
              </a:pathLst>
            </a:custGeom>
            <a:grpFill/>
            <a:ln w="2019" cap="flat">
              <a:noFill/>
              <a:prstDash val="solid"/>
              <a:miter/>
            </a:ln>
          </p:spPr>
          <p:txBody>
            <a:bodyPr rtlCol="0" anchor="ctr"/>
            <a:lstStyle/>
            <a:p>
              <a:endParaRPr lang="en-US"/>
            </a:p>
          </p:txBody>
        </p:sp>
        <p:sp>
          <p:nvSpPr>
            <p:cNvPr id="13" name="Graphic 3">
              <a:extLst>
                <a:ext uri="{FF2B5EF4-FFF2-40B4-BE49-F238E27FC236}">
                  <a16:creationId xmlns:a16="http://schemas.microsoft.com/office/drawing/2014/main" id="{DBBD7070-4E0B-AD46-BF2F-67C0ED022D95}"/>
                </a:ext>
              </a:extLst>
            </p:cNvPr>
            <p:cNvSpPr/>
            <p:nvPr/>
          </p:nvSpPr>
          <p:spPr>
            <a:xfrm>
              <a:off x="2296541" y="1839261"/>
              <a:ext cx="61392" cy="61392"/>
            </a:xfrm>
            <a:custGeom>
              <a:avLst/>
              <a:gdLst>
                <a:gd name="connsiteX0" fmla="*/ 47458 w 61392"/>
                <a:gd name="connsiteY0" fmla="*/ 5049 h 61392"/>
                <a:gd name="connsiteX1" fmla="*/ 30696 w 61392"/>
                <a:gd name="connsiteY1" fmla="*/ 0 h 61392"/>
                <a:gd name="connsiteX2" fmla="*/ 18781 w 61392"/>
                <a:gd name="connsiteY2" fmla="*/ 2423 h 61392"/>
                <a:gd name="connsiteX3" fmla="*/ 5049 w 61392"/>
                <a:gd name="connsiteY3" fmla="*/ 13934 h 61392"/>
                <a:gd name="connsiteX4" fmla="*/ 0 w 61392"/>
                <a:gd name="connsiteY4" fmla="*/ 30696 h 61392"/>
                <a:gd name="connsiteX5" fmla="*/ 2423 w 61392"/>
                <a:gd name="connsiteY5" fmla="*/ 42611 h 61392"/>
                <a:gd name="connsiteX6" fmla="*/ 13934 w 61392"/>
                <a:gd name="connsiteY6" fmla="*/ 56344 h 61392"/>
                <a:gd name="connsiteX7" fmla="*/ 30696 w 61392"/>
                <a:gd name="connsiteY7" fmla="*/ 61392 h 61392"/>
                <a:gd name="connsiteX8" fmla="*/ 42611 w 61392"/>
                <a:gd name="connsiteY8" fmla="*/ 58969 h 61392"/>
                <a:gd name="connsiteX9" fmla="*/ 40188 w 61392"/>
                <a:gd name="connsiteY9" fmla="*/ 53112 h 61392"/>
                <a:gd name="connsiteX10" fmla="*/ 42611 w 61392"/>
                <a:gd name="connsiteY10" fmla="*/ 58969 h 61392"/>
                <a:gd name="connsiteX11" fmla="*/ 56344 w 61392"/>
                <a:gd name="connsiteY11" fmla="*/ 47458 h 61392"/>
                <a:gd name="connsiteX12" fmla="*/ 61392 w 61392"/>
                <a:gd name="connsiteY12" fmla="*/ 30696 h 61392"/>
                <a:gd name="connsiteX13" fmla="*/ 58969 w 61392"/>
                <a:gd name="connsiteY13" fmla="*/ 18781 h 61392"/>
                <a:gd name="connsiteX14" fmla="*/ 47458 w 61392"/>
                <a:gd name="connsiteY14" fmla="*/ 5049 h 61392"/>
                <a:gd name="connsiteX15" fmla="*/ 46044 w 61392"/>
                <a:gd name="connsiteY15" fmla="*/ 40592 h 61392"/>
                <a:gd name="connsiteX16" fmla="*/ 37966 w 61392"/>
                <a:gd name="connsiteY16" fmla="*/ 47458 h 61392"/>
                <a:gd name="connsiteX17" fmla="*/ 30898 w 61392"/>
                <a:gd name="connsiteY17" fmla="*/ 48872 h 61392"/>
                <a:gd name="connsiteX18" fmla="*/ 21003 w 61392"/>
                <a:gd name="connsiteY18" fmla="*/ 45842 h 61392"/>
                <a:gd name="connsiteX19" fmla="*/ 14136 w 61392"/>
                <a:gd name="connsiteY19" fmla="*/ 37764 h 61392"/>
                <a:gd name="connsiteX20" fmla="*/ 12723 w 61392"/>
                <a:gd name="connsiteY20" fmla="*/ 30696 h 61392"/>
                <a:gd name="connsiteX21" fmla="*/ 15752 w 61392"/>
                <a:gd name="connsiteY21" fmla="*/ 20801 h 61392"/>
                <a:gd name="connsiteX22" fmla="*/ 23830 w 61392"/>
                <a:gd name="connsiteY22" fmla="*/ 13934 h 61392"/>
                <a:gd name="connsiteX23" fmla="*/ 30898 w 61392"/>
                <a:gd name="connsiteY23" fmla="*/ 12521 h 61392"/>
                <a:gd name="connsiteX24" fmla="*/ 40794 w 61392"/>
                <a:gd name="connsiteY24" fmla="*/ 15550 h 61392"/>
                <a:gd name="connsiteX25" fmla="*/ 47660 w 61392"/>
                <a:gd name="connsiteY25" fmla="*/ 23628 h 61392"/>
                <a:gd name="connsiteX26" fmla="*/ 49074 w 61392"/>
                <a:gd name="connsiteY26" fmla="*/ 30696 h 61392"/>
                <a:gd name="connsiteX27" fmla="*/ 46044 w 61392"/>
                <a:gd name="connsiteY27" fmla="*/ 40592 h 6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92" h="61392">
                  <a:moveTo>
                    <a:pt x="47458" y="5049"/>
                  </a:moveTo>
                  <a:cubicBezTo>
                    <a:pt x="42611" y="1818"/>
                    <a:pt x="36755" y="0"/>
                    <a:pt x="30696" y="0"/>
                  </a:cubicBezTo>
                  <a:cubicBezTo>
                    <a:pt x="26657" y="0"/>
                    <a:pt x="22618" y="808"/>
                    <a:pt x="18781" y="2423"/>
                  </a:cubicBezTo>
                  <a:cubicBezTo>
                    <a:pt x="12925" y="4847"/>
                    <a:pt x="8280" y="8886"/>
                    <a:pt x="5049" y="13934"/>
                  </a:cubicBezTo>
                  <a:cubicBezTo>
                    <a:pt x="1818" y="18781"/>
                    <a:pt x="0" y="24638"/>
                    <a:pt x="0" y="30696"/>
                  </a:cubicBezTo>
                  <a:cubicBezTo>
                    <a:pt x="0" y="34735"/>
                    <a:pt x="808" y="38774"/>
                    <a:pt x="2423" y="42611"/>
                  </a:cubicBezTo>
                  <a:cubicBezTo>
                    <a:pt x="4847" y="48468"/>
                    <a:pt x="8886" y="53112"/>
                    <a:pt x="13934" y="56344"/>
                  </a:cubicBezTo>
                  <a:cubicBezTo>
                    <a:pt x="18781" y="59575"/>
                    <a:pt x="24638" y="61392"/>
                    <a:pt x="30696" y="61392"/>
                  </a:cubicBezTo>
                  <a:cubicBezTo>
                    <a:pt x="34735" y="61392"/>
                    <a:pt x="38774" y="60585"/>
                    <a:pt x="42611" y="58969"/>
                  </a:cubicBezTo>
                  <a:lnTo>
                    <a:pt x="40188" y="53112"/>
                  </a:lnTo>
                  <a:lnTo>
                    <a:pt x="42611" y="58969"/>
                  </a:lnTo>
                  <a:cubicBezTo>
                    <a:pt x="48468" y="56546"/>
                    <a:pt x="53113" y="52507"/>
                    <a:pt x="56344" y="47458"/>
                  </a:cubicBezTo>
                  <a:cubicBezTo>
                    <a:pt x="59575" y="42611"/>
                    <a:pt x="61392" y="36755"/>
                    <a:pt x="61392" y="30696"/>
                  </a:cubicBezTo>
                  <a:cubicBezTo>
                    <a:pt x="61392" y="26657"/>
                    <a:pt x="60585" y="22618"/>
                    <a:pt x="58969" y="18781"/>
                  </a:cubicBezTo>
                  <a:cubicBezTo>
                    <a:pt x="56546" y="12925"/>
                    <a:pt x="52507" y="8280"/>
                    <a:pt x="47458" y="5049"/>
                  </a:cubicBezTo>
                  <a:close/>
                  <a:moveTo>
                    <a:pt x="46044" y="40592"/>
                  </a:moveTo>
                  <a:cubicBezTo>
                    <a:pt x="44227" y="43621"/>
                    <a:pt x="41399" y="45842"/>
                    <a:pt x="37966" y="47458"/>
                  </a:cubicBezTo>
                  <a:cubicBezTo>
                    <a:pt x="35745" y="48468"/>
                    <a:pt x="33322" y="48872"/>
                    <a:pt x="30898" y="48872"/>
                  </a:cubicBezTo>
                  <a:cubicBezTo>
                    <a:pt x="27465" y="48872"/>
                    <a:pt x="23830" y="47862"/>
                    <a:pt x="21003" y="45842"/>
                  </a:cubicBezTo>
                  <a:cubicBezTo>
                    <a:pt x="18175" y="44025"/>
                    <a:pt x="15752" y="41197"/>
                    <a:pt x="14136" y="37764"/>
                  </a:cubicBezTo>
                  <a:cubicBezTo>
                    <a:pt x="13127" y="35543"/>
                    <a:pt x="12723" y="33120"/>
                    <a:pt x="12723" y="30696"/>
                  </a:cubicBezTo>
                  <a:cubicBezTo>
                    <a:pt x="12723" y="27263"/>
                    <a:pt x="13733" y="23628"/>
                    <a:pt x="15752" y="20801"/>
                  </a:cubicBezTo>
                  <a:cubicBezTo>
                    <a:pt x="17570" y="17973"/>
                    <a:pt x="20397" y="15550"/>
                    <a:pt x="23830" y="13934"/>
                  </a:cubicBezTo>
                  <a:cubicBezTo>
                    <a:pt x="26051" y="12925"/>
                    <a:pt x="28475" y="12521"/>
                    <a:pt x="30898" y="12521"/>
                  </a:cubicBezTo>
                  <a:cubicBezTo>
                    <a:pt x="34331" y="12521"/>
                    <a:pt x="37966" y="13531"/>
                    <a:pt x="40794" y="15550"/>
                  </a:cubicBezTo>
                  <a:cubicBezTo>
                    <a:pt x="43823" y="17368"/>
                    <a:pt x="46044" y="20195"/>
                    <a:pt x="47660" y="23628"/>
                  </a:cubicBezTo>
                  <a:cubicBezTo>
                    <a:pt x="48670" y="25849"/>
                    <a:pt x="49074" y="28273"/>
                    <a:pt x="49074" y="30696"/>
                  </a:cubicBezTo>
                  <a:cubicBezTo>
                    <a:pt x="48872" y="34129"/>
                    <a:pt x="47862" y="37562"/>
                    <a:pt x="46044" y="40592"/>
                  </a:cubicBezTo>
                  <a:close/>
                </a:path>
              </a:pathLst>
            </a:custGeom>
            <a:grpFill/>
            <a:ln w="2019" cap="flat">
              <a:noFill/>
              <a:prstDash val="solid"/>
              <a:miter/>
            </a:ln>
          </p:spPr>
          <p:txBody>
            <a:bodyPr rtlCol="0" anchor="ctr"/>
            <a:lstStyle/>
            <a:p>
              <a:endParaRPr lang="en-US"/>
            </a:p>
          </p:txBody>
        </p:sp>
      </p:grpSp>
      <p:pic>
        <p:nvPicPr>
          <p:cNvPr id="14" name="Picture 13" descr="A blue and green logo&#10;&#10;Description automatically generated">
            <a:extLst>
              <a:ext uri="{FF2B5EF4-FFF2-40B4-BE49-F238E27FC236}">
                <a16:creationId xmlns:a16="http://schemas.microsoft.com/office/drawing/2014/main" id="{DECC8B29-A009-281E-629B-3FCF92C30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8" name="Subtitle 2">
            <a:extLst>
              <a:ext uri="{FF2B5EF4-FFF2-40B4-BE49-F238E27FC236}">
                <a16:creationId xmlns:a16="http://schemas.microsoft.com/office/drawing/2014/main" id="{58CD1F50-7887-C3C4-7B9D-4B963CC5BD61}"/>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20161831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oc noir CACAO">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raphic 3">
            <a:extLst>
              <a:ext uri="{FF2B5EF4-FFF2-40B4-BE49-F238E27FC236}">
                <a16:creationId xmlns:a16="http://schemas.microsoft.com/office/drawing/2014/main" id="{71A846D6-EA08-B03B-1D5D-FF14E689EE01}"/>
              </a:ext>
            </a:extLst>
          </p:cNvPr>
          <p:cNvGrpSpPr/>
          <p:nvPr userDrawn="1"/>
        </p:nvGrpSpPr>
        <p:grpSpPr>
          <a:xfrm>
            <a:off x="1283855" y="6000952"/>
            <a:ext cx="398800" cy="539897"/>
            <a:chOff x="9013751" y="2144809"/>
            <a:chExt cx="344983" cy="515574"/>
          </a:xfrm>
          <a:solidFill>
            <a:schemeClr val="bg1"/>
          </a:solidFill>
        </p:grpSpPr>
        <p:grpSp>
          <p:nvGrpSpPr>
            <p:cNvPr id="46" name="Graphic 3">
              <a:extLst>
                <a:ext uri="{FF2B5EF4-FFF2-40B4-BE49-F238E27FC236}">
                  <a16:creationId xmlns:a16="http://schemas.microsoft.com/office/drawing/2014/main" id="{CCD0147B-FD1A-0EE3-A8CC-2D2DB2CC1B2D}"/>
                </a:ext>
              </a:extLst>
            </p:cNvPr>
            <p:cNvGrpSpPr/>
            <p:nvPr/>
          </p:nvGrpSpPr>
          <p:grpSpPr>
            <a:xfrm>
              <a:off x="9014344" y="2167125"/>
              <a:ext cx="69836" cy="79883"/>
              <a:chOff x="9014344" y="2167125"/>
              <a:chExt cx="69836" cy="79883"/>
            </a:xfrm>
            <a:grpFill/>
          </p:grpSpPr>
          <p:sp>
            <p:nvSpPr>
              <p:cNvPr id="73" name="Graphic 3">
                <a:extLst>
                  <a:ext uri="{FF2B5EF4-FFF2-40B4-BE49-F238E27FC236}">
                    <a16:creationId xmlns:a16="http://schemas.microsoft.com/office/drawing/2014/main" id="{090789DA-FD43-9B2E-8CAC-67A73A338CD1}"/>
                  </a:ext>
                </a:extLst>
              </p:cNvPr>
              <p:cNvSpPr/>
              <p:nvPr/>
            </p:nvSpPr>
            <p:spPr>
              <a:xfrm>
                <a:off x="9038036" y="2167125"/>
                <a:ext cx="46144" cy="52506"/>
              </a:xfrm>
              <a:custGeom>
                <a:avLst/>
                <a:gdLst>
                  <a:gd name="connsiteX0" fmla="*/ 30443 w 46144"/>
                  <a:gd name="connsiteY0" fmla="*/ 16459 h 52506"/>
                  <a:gd name="connsiteX1" fmla="*/ 25193 w 46144"/>
                  <a:gd name="connsiteY1" fmla="*/ 1515 h 52506"/>
                  <a:gd name="connsiteX2" fmla="*/ 20952 w 46144"/>
                  <a:gd name="connsiteY2" fmla="*/ 1515 h 52506"/>
                  <a:gd name="connsiteX3" fmla="*/ 15702 w 46144"/>
                  <a:gd name="connsiteY3" fmla="*/ 16459 h 52506"/>
                  <a:gd name="connsiteX4" fmla="*/ 14490 w 46144"/>
                  <a:gd name="connsiteY4" fmla="*/ 17872 h 52506"/>
                  <a:gd name="connsiteX5" fmla="*/ 1363 w 46144"/>
                  <a:gd name="connsiteY5" fmla="*/ 23931 h 52506"/>
                  <a:gd name="connsiteX6" fmla="*/ 1363 w 46144"/>
                  <a:gd name="connsiteY6" fmla="*/ 28576 h 52506"/>
                  <a:gd name="connsiteX7" fmla="*/ 14490 w 46144"/>
                  <a:gd name="connsiteY7" fmla="*/ 34634 h 52506"/>
                  <a:gd name="connsiteX8" fmla="*/ 15702 w 46144"/>
                  <a:gd name="connsiteY8" fmla="*/ 36048 h 52506"/>
                  <a:gd name="connsiteX9" fmla="*/ 20952 w 46144"/>
                  <a:gd name="connsiteY9" fmla="*/ 50992 h 52506"/>
                  <a:gd name="connsiteX10" fmla="*/ 25193 w 46144"/>
                  <a:gd name="connsiteY10" fmla="*/ 50992 h 52506"/>
                  <a:gd name="connsiteX11" fmla="*/ 30443 w 46144"/>
                  <a:gd name="connsiteY11" fmla="*/ 36048 h 52506"/>
                  <a:gd name="connsiteX12" fmla="*/ 31655 w 46144"/>
                  <a:gd name="connsiteY12" fmla="*/ 34634 h 52506"/>
                  <a:gd name="connsiteX13" fmla="*/ 44782 w 46144"/>
                  <a:gd name="connsiteY13" fmla="*/ 28576 h 52506"/>
                  <a:gd name="connsiteX14" fmla="*/ 44782 w 46144"/>
                  <a:gd name="connsiteY14" fmla="*/ 23931 h 52506"/>
                  <a:gd name="connsiteX15" fmla="*/ 31655 w 46144"/>
                  <a:gd name="connsiteY15" fmla="*/ 17872 h 52506"/>
                  <a:gd name="connsiteX16" fmla="*/ 30443 w 46144"/>
                  <a:gd name="connsiteY16" fmla="*/ 16459 h 5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44" h="52506">
                    <a:moveTo>
                      <a:pt x="30443" y="16459"/>
                    </a:moveTo>
                    <a:lnTo>
                      <a:pt x="25193" y="1515"/>
                    </a:lnTo>
                    <a:cubicBezTo>
                      <a:pt x="24385" y="-505"/>
                      <a:pt x="21760" y="-505"/>
                      <a:pt x="20952" y="1515"/>
                    </a:cubicBezTo>
                    <a:lnTo>
                      <a:pt x="15702" y="16459"/>
                    </a:lnTo>
                    <a:cubicBezTo>
                      <a:pt x="15499" y="17065"/>
                      <a:pt x="15095" y="17670"/>
                      <a:pt x="14490" y="17872"/>
                    </a:cubicBezTo>
                    <a:lnTo>
                      <a:pt x="1363" y="23931"/>
                    </a:lnTo>
                    <a:cubicBezTo>
                      <a:pt x="-454" y="24739"/>
                      <a:pt x="-454" y="27768"/>
                      <a:pt x="1363" y="28576"/>
                    </a:cubicBezTo>
                    <a:lnTo>
                      <a:pt x="14490" y="34634"/>
                    </a:lnTo>
                    <a:cubicBezTo>
                      <a:pt x="15095" y="34836"/>
                      <a:pt x="15499" y="35442"/>
                      <a:pt x="15702" y="36048"/>
                    </a:cubicBezTo>
                    <a:lnTo>
                      <a:pt x="20952" y="50992"/>
                    </a:lnTo>
                    <a:cubicBezTo>
                      <a:pt x="21760" y="53011"/>
                      <a:pt x="24385" y="53011"/>
                      <a:pt x="25193" y="50992"/>
                    </a:cubicBezTo>
                    <a:lnTo>
                      <a:pt x="30443" y="36048"/>
                    </a:lnTo>
                    <a:cubicBezTo>
                      <a:pt x="30646" y="35442"/>
                      <a:pt x="31050" y="34836"/>
                      <a:pt x="31655" y="34634"/>
                    </a:cubicBezTo>
                    <a:lnTo>
                      <a:pt x="44782" y="28576"/>
                    </a:lnTo>
                    <a:cubicBezTo>
                      <a:pt x="46599" y="27768"/>
                      <a:pt x="46599" y="24739"/>
                      <a:pt x="44782" y="23931"/>
                    </a:cubicBezTo>
                    <a:lnTo>
                      <a:pt x="31655" y="17872"/>
                    </a:lnTo>
                    <a:cubicBezTo>
                      <a:pt x="31251" y="17469"/>
                      <a:pt x="30646" y="17065"/>
                      <a:pt x="30443" y="16459"/>
                    </a:cubicBezTo>
                    <a:close/>
                  </a:path>
                </a:pathLst>
              </a:custGeom>
              <a:grpFill/>
              <a:ln w="2019" cap="flat">
                <a:noFill/>
                <a:prstDash val="solid"/>
                <a:miter/>
              </a:ln>
            </p:spPr>
            <p:txBody>
              <a:bodyPr rtlCol="0" anchor="ctr"/>
              <a:lstStyle/>
              <a:p>
                <a:endParaRPr lang="en-US"/>
              </a:p>
            </p:txBody>
          </p:sp>
          <p:sp>
            <p:nvSpPr>
              <p:cNvPr id="74" name="Graphic 3">
                <a:extLst>
                  <a:ext uri="{FF2B5EF4-FFF2-40B4-BE49-F238E27FC236}">
                    <a16:creationId xmlns:a16="http://schemas.microsoft.com/office/drawing/2014/main" id="{D7F29C60-FE44-1555-8EAC-86C0EE68BAD1}"/>
                  </a:ext>
                </a:extLst>
              </p:cNvPr>
              <p:cNvSpPr/>
              <p:nvPr/>
            </p:nvSpPr>
            <p:spPr>
              <a:xfrm>
                <a:off x="9014344" y="2225980"/>
                <a:ext cx="21028" cy="21027"/>
              </a:xfrm>
              <a:custGeom>
                <a:avLst/>
                <a:gdLst>
                  <a:gd name="connsiteX0" fmla="*/ 6475 w 21028"/>
                  <a:gd name="connsiteY0" fmla="*/ 820 h 21027"/>
                  <a:gd name="connsiteX1" fmla="*/ 820 w 21028"/>
                  <a:gd name="connsiteY1" fmla="*/ 14553 h 21027"/>
                  <a:gd name="connsiteX2" fmla="*/ 14553 w 21028"/>
                  <a:gd name="connsiteY2" fmla="*/ 20207 h 21027"/>
                  <a:gd name="connsiteX3" fmla="*/ 20208 w 21028"/>
                  <a:gd name="connsiteY3" fmla="*/ 6475 h 21027"/>
                  <a:gd name="connsiteX4" fmla="*/ 6475 w 21028"/>
                  <a:gd name="connsiteY4" fmla="*/ 820 h 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8" h="21027">
                    <a:moveTo>
                      <a:pt x="6475" y="820"/>
                    </a:moveTo>
                    <a:cubicBezTo>
                      <a:pt x="1023" y="3042"/>
                      <a:pt x="-1401" y="9100"/>
                      <a:pt x="820" y="14553"/>
                    </a:cubicBezTo>
                    <a:cubicBezTo>
                      <a:pt x="3042" y="20006"/>
                      <a:pt x="9101" y="22429"/>
                      <a:pt x="14553" y="20207"/>
                    </a:cubicBezTo>
                    <a:cubicBezTo>
                      <a:pt x="20006" y="17986"/>
                      <a:pt x="22429" y="11928"/>
                      <a:pt x="20208" y="6475"/>
                    </a:cubicBezTo>
                    <a:cubicBezTo>
                      <a:pt x="17784" y="1022"/>
                      <a:pt x="11725" y="-1401"/>
                      <a:pt x="6475" y="820"/>
                    </a:cubicBezTo>
                    <a:close/>
                  </a:path>
                </a:pathLst>
              </a:custGeom>
              <a:grpFill/>
              <a:ln w="2019" cap="flat">
                <a:noFill/>
                <a:prstDash val="solid"/>
                <a:miter/>
              </a:ln>
            </p:spPr>
            <p:txBody>
              <a:bodyPr rtlCol="0" anchor="ctr"/>
              <a:lstStyle/>
              <a:p>
                <a:endParaRPr lang="en-US"/>
              </a:p>
            </p:txBody>
          </p:sp>
        </p:grpSp>
        <p:sp>
          <p:nvSpPr>
            <p:cNvPr id="47" name="Graphic 3">
              <a:extLst>
                <a:ext uri="{FF2B5EF4-FFF2-40B4-BE49-F238E27FC236}">
                  <a16:creationId xmlns:a16="http://schemas.microsoft.com/office/drawing/2014/main" id="{34B80EA2-682B-32B3-297C-694050DA2EEC}"/>
                </a:ext>
              </a:extLst>
            </p:cNvPr>
            <p:cNvSpPr/>
            <p:nvPr/>
          </p:nvSpPr>
          <p:spPr>
            <a:xfrm>
              <a:off x="9229735" y="2583391"/>
              <a:ext cx="50840" cy="56848"/>
            </a:xfrm>
            <a:custGeom>
              <a:avLst/>
              <a:gdLst>
                <a:gd name="connsiteX0" fmla="*/ 49175 w 50840"/>
                <a:gd name="connsiteY0" fmla="*/ 25900 h 56848"/>
                <a:gd name="connsiteX1" fmla="*/ 34836 w 50840"/>
                <a:gd name="connsiteY1" fmla="*/ 19438 h 56848"/>
                <a:gd name="connsiteX2" fmla="*/ 33422 w 50840"/>
                <a:gd name="connsiteY2" fmla="*/ 17822 h 56848"/>
                <a:gd name="connsiteX3" fmla="*/ 27566 w 50840"/>
                <a:gd name="connsiteY3" fmla="*/ 1666 h 56848"/>
                <a:gd name="connsiteX4" fmla="*/ 23123 w 50840"/>
                <a:gd name="connsiteY4" fmla="*/ 1666 h 56848"/>
                <a:gd name="connsiteX5" fmla="*/ 17266 w 50840"/>
                <a:gd name="connsiteY5" fmla="*/ 17822 h 56848"/>
                <a:gd name="connsiteX6" fmla="*/ 15853 w 50840"/>
                <a:gd name="connsiteY6" fmla="*/ 19438 h 56848"/>
                <a:gd name="connsiteX7" fmla="*/ 1515 w 50840"/>
                <a:gd name="connsiteY7" fmla="*/ 25900 h 56848"/>
                <a:gd name="connsiteX8" fmla="*/ 1515 w 50840"/>
                <a:gd name="connsiteY8" fmla="*/ 30949 h 56848"/>
                <a:gd name="connsiteX9" fmla="*/ 15853 w 50840"/>
                <a:gd name="connsiteY9" fmla="*/ 37411 h 56848"/>
                <a:gd name="connsiteX10" fmla="*/ 17266 w 50840"/>
                <a:gd name="connsiteY10" fmla="*/ 39027 h 56848"/>
                <a:gd name="connsiteX11" fmla="*/ 23123 w 50840"/>
                <a:gd name="connsiteY11" fmla="*/ 55182 h 56848"/>
                <a:gd name="connsiteX12" fmla="*/ 27566 w 50840"/>
                <a:gd name="connsiteY12" fmla="*/ 55182 h 56848"/>
                <a:gd name="connsiteX13" fmla="*/ 33422 w 50840"/>
                <a:gd name="connsiteY13" fmla="*/ 39027 h 56848"/>
                <a:gd name="connsiteX14" fmla="*/ 34836 w 50840"/>
                <a:gd name="connsiteY14" fmla="*/ 37411 h 56848"/>
                <a:gd name="connsiteX15" fmla="*/ 49175 w 50840"/>
                <a:gd name="connsiteY15" fmla="*/ 30949 h 56848"/>
                <a:gd name="connsiteX16" fmla="*/ 49175 w 50840"/>
                <a:gd name="connsiteY16" fmla="*/ 25900 h 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40" h="56848">
                  <a:moveTo>
                    <a:pt x="49175" y="25900"/>
                  </a:moveTo>
                  <a:lnTo>
                    <a:pt x="34836" y="19438"/>
                  </a:lnTo>
                  <a:cubicBezTo>
                    <a:pt x="34231" y="19236"/>
                    <a:pt x="33826" y="18630"/>
                    <a:pt x="33422" y="17822"/>
                  </a:cubicBezTo>
                  <a:lnTo>
                    <a:pt x="27566" y="1666"/>
                  </a:lnTo>
                  <a:cubicBezTo>
                    <a:pt x="26758" y="-555"/>
                    <a:pt x="23931" y="-555"/>
                    <a:pt x="23123" y="1666"/>
                  </a:cubicBezTo>
                  <a:lnTo>
                    <a:pt x="17266" y="17822"/>
                  </a:lnTo>
                  <a:cubicBezTo>
                    <a:pt x="17065" y="18428"/>
                    <a:pt x="16459" y="19034"/>
                    <a:pt x="15853" y="19438"/>
                  </a:cubicBezTo>
                  <a:lnTo>
                    <a:pt x="1515" y="25900"/>
                  </a:lnTo>
                  <a:cubicBezTo>
                    <a:pt x="-505" y="26910"/>
                    <a:pt x="-505" y="30141"/>
                    <a:pt x="1515" y="30949"/>
                  </a:cubicBezTo>
                  <a:lnTo>
                    <a:pt x="15853" y="37411"/>
                  </a:lnTo>
                  <a:cubicBezTo>
                    <a:pt x="16459" y="37613"/>
                    <a:pt x="16863" y="38219"/>
                    <a:pt x="17266" y="39027"/>
                  </a:cubicBezTo>
                  <a:lnTo>
                    <a:pt x="23123" y="55182"/>
                  </a:lnTo>
                  <a:cubicBezTo>
                    <a:pt x="23931" y="57404"/>
                    <a:pt x="26758" y="57404"/>
                    <a:pt x="27566" y="55182"/>
                  </a:cubicBezTo>
                  <a:lnTo>
                    <a:pt x="33422" y="39027"/>
                  </a:lnTo>
                  <a:cubicBezTo>
                    <a:pt x="33624" y="38421"/>
                    <a:pt x="34231" y="37815"/>
                    <a:pt x="34836" y="37411"/>
                  </a:cubicBezTo>
                  <a:lnTo>
                    <a:pt x="49175" y="30949"/>
                  </a:lnTo>
                  <a:cubicBezTo>
                    <a:pt x="51396" y="29939"/>
                    <a:pt x="51396" y="26708"/>
                    <a:pt x="49175" y="25900"/>
                  </a:cubicBezTo>
                  <a:close/>
                </a:path>
              </a:pathLst>
            </a:custGeom>
            <a:grpFill/>
            <a:ln w="2019" cap="flat">
              <a:noFill/>
              <a:prstDash val="solid"/>
              <a:miter/>
            </a:ln>
          </p:spPr>
          <p:txBody>
            <a:bodyPr rtlCol="0" anchor="ctr"/>
            <a:lstStyle/>
            <a:p>
              <a:endParaRPr lang="en-US"/>
            </a:p>
          </p:txBody>
        </p:sp>
        <p:grpSp>
          <p:nvGrpSpPr>
            <p:cNvPr id="48" name="Graphic 3">
              <a:extLst>
                <a:ext uri="{FF2B5EF4-FFF2-40B4-BE49-F238E27FC236}">
                  <a16:creationId xmlns:a16="http://schemas.microsoft.com/office/drawing/2014/main" id="{F6B25E21-E871-636F-B194-0318BD89B62B}"/>
                </a:ext>
              </a:extLst>
            </p:cNvPr>
            <p:cNvGrpSpPr/>
            <p:nvPr/>
          </p:nvGrpSpPr>
          <p:grpSpPr>
            <a:xfrm>
              <a:off x="9013751" y="2144809"/>
              <a:ext cx="344983" cy="515574"/>
              <a:chOff x="9013751" y="2144809"/>
              <a:chExt cx="344983" cy="515574"/>
            </a:xfrm>
            <a:grpFill/>
          </p:grpSpPr>
          <p:sp>
            <p:nvSpPr>
              <p:cNvPr id="49" name="Graphic 3">
                <a:extLst>
                  <a:ext uri="{FF2B5EF4-FFF2-40B4-BE49-F238E27FC236}">
                    <a16:creationId xmlns:a16="http://schemas.microsoft.com/office/drawing/2014/main" id="{4579CCC5-8E6B-5D33-188F-F4B8AFB58A65}"/>
                  </a:ext>
                </a:extLst>
              </p:cNvPr>
              <p:cNvSpPr/>
              <p:nvPr/>
            </p:nvSpPr>
            <p:spPr>
              <a:xfrm>
                <a:off x="9013751" y="2144809"/>
                <a:ext cx="344983" cy="515574"/>
              </a:xfrm>
              <a:custGeom>
                <a:avLst/>
                <a:gdLst>
                  <a:gd name="connsiteX0" fmla="*/ 332610 w 344983"/>
                  <a:gd name="connsiteY0" fmla="*/ 248397 h 515574"/>
                  <a:gd name="connsiteX1" fmla="*/ 259504 w 344983"/>
                  <a:gd name="connsiteY1" fmla="*/ 175695 h 515574"/>
                  <a:gd name="connsiteX2" fmla="*/ 228606 w 344983"/>
                  <a:gd name="connsiteY2" fmla="*/ 168627 h 515574"/>
                  <a:gd name="connsiteX3" fmla="*/ 228404 w 344983"/>
                  <a:gd name="connsiteY3" fmla="*/ 168223 h 515574"/>
                  <a:gd name="connsiteX4" fmla="*/ 227596 w 344983"/>
                  <a:gd name="connsiteY4" fmla="*/ 167011 h 515574"/>
                  <a:gd name="connsiteX5" fmla="*/ 204777 w 344983"/>
                  <a:gd name="connsiteY5" fmla="*/ 139748 h 515574"/>
                  <a:gd name="connsiteX6" fmla="*/ 167012 w 344983"/>
                  <a:gd name="connsiteY6" fmla="*/ 125612 h 515574"/>
                  <a:gd name="connsiteX7" fmla="*/ 141364 w 344983"/>
                  <a:gd name="connsiteY7" fmla="*/ 130257 h 515574"/>
                  <a:gd name="connsiteX8" fmla="*/ 122987 w 344983"/>
                  <a:gd name="connsiteY8" fmla="*/ 118746 h 515574"/>
                  <a:gd name="connsiteX9" fmla="*/ 140153 w 344983"/>
                  <a:gd name="connsiteY9" fmla="*/ 113899 h 515574"/>
                  <a:gd name="connsiteX10" fmla="*/ 164387 w 344983"/>
                  <a:gd name="connsiteY10" fmla="*/ 121573 h 515574"/>
                  <a:gd name="connsiteX11" fmla="*/ 184380 w 344983"/>
                  <a:gd name="connsiteY11" fmla="*/ 123592 h 515574"/>
                  <a:gd name="connsiteX12" fmla="*/ 240118 w 344983"/>
                  <a:gd name="connsiteY12" fmla="*/ 105619 h 515574"/>
                  <a:gd name="connsiteX13" fmla="*/ 287373 w 344983"/>
                  <a:gd name="connsiteY13" fmla="*/ 47054 h 515574"/>
                  <a:gd name="connsiteX14" fmla="*/ 298480 w 344983"/>
                  <a:gd name="connsiteY14" fmla="*/ 13732 h 515574"/>
                  <a:gd name="connsiteX15" fmla="*/ 299894 w 344983"/>
                  <a:gd name="connsiteY15" fmla="*/ 12117 h 515574"/>
                  <a:gd name="connsiteX16" fmla="*/ 301510 w 344983"/>
                  <a:gd name="connsiteY16" fmla="*/ 7472 h 515574"/>
                  <a:gd name="connsiteX17" fmla="*/ 298884 w 344983"/>
                  <a:gd name="connsiteY17" fmla="*/ 1616 h 515574"/>
                  <a:gd name="connsiteX18" fmla="*/ 294239 w 344983"/>
                  <a:gd name="connsiteY18" fmla="*/ 0 h 515574"/>
                  <a:gd name="connsiteX19" fmla="*/ 288383 w 344983"/>
                  <a:gd name="connsiteY19" fmla="*/ 2625 h 515574"/>
                  <a:gd name="connsiteX20" fmla="*/ 287575 w 344983"/>
                  <a:gd name="connsiteY20" fmla="*/ 3433 h 515574"/>
                  <a:gd name="connsiteX21" fmla="*/ 287171 w 344983"/>
                  <a:gd name="connsiteY21" fmla="*/ 3837 h 515574"/>
                  <a:gd name="connsiteX22" fmla="*/ 253850 w 344983"/>
                  <a:gd name="connsiteY22" fmla="*/ 12925 h 515574"/>
                  <a:gd name="connsiteX23" fmla="*/ 165397 w 344983"/>
                  <a:gd name="connsiteY23" fmla="*/ 42207 h 515574"/>
                  <a:gd name="connsiteX24" fmla="*/ 137325 w 344983"/>
                  <a:gd name="connsiteY24" fmla="*/ 63008 h 515574"/>
                  <a:gd name="connsiteX25" fmla="*/ 128036 w 344983"/>
                  <a:gd name="connsiteY25" fmla="*/ 87242 h 515574"/>
                  <a:gd name="connsiteX26" fmla="*/ 130459 w 344983"/>
                  <a:gd name="connsiteY26" fmla="*/ 100974 h 515574"/>
                  <a:gd name="connsiteX27" fmla="*/ 95118 w 344983"/>
                  <a:gd name="connsiteY27" fmla="*/ 110264 h 515574"/>
                  <a:gd name="connsiteX28" fmla="*/ 82193 w 344983"/>
                  <a:gd name="connsiteY28" fmla="*/ 109254 h 515574"/>
                  <a:gd name="connsiteX29" fmla="*/ 65230 w 344983"/>
                  <a:gd name="connsiteY29" fmla="*/ 112081 h 515574"/>
                  <a:gd name="connsiteX30" fmla="*/ 60383 w 344983"/>
                  <a:gd name="connsiteY30" fmla="*/ 118948 h 515574"/>
                  <a:gd name="connsiteX31" fmla="*/ 60787 w 344983"/>
                  <a:gd name="connsiteY31" fmla="*/ 121573 h 515574"/>
                  <a:gd name="connsiteX32" fmla="*/ 67653 w 344983"/>
                  <a:gd name="connsiteY32" fmla="*/ 126420 h 515574"/>
                  <a:gd name="connsiteX33" fmla="*/ 70279 w 344983"/>
                  <a:gd name="connsiteY33" fmla="*/ 126016 h 515574"/>
                  <a:gd name="connsiteX34" fmla="*/ 81789 w 344983"/>
                  <a:gd name="connsiteY34" fmla="*/ 124198 h 515574"/>
                  <a:gd name="connsiteX35" fmla="*/ 89464 w 344983"/>
                  <a:gd name="connsiteY35" fmla="*/ 124804 h 515574"/>
                  <a:gd name="connsiteX36" fmla="*/ 98147 w 344983"/>
                  <a:gd name="connsiteY36" fmla="*/ 156510 h 515574"/>
                  <a:gd name="connsiteX37" fmla="*/ 98147 w 344983"/>
                  <a:gd name="connsiteY37" fmla="*/ 160145 h 515574"/>
                  <a:gd name="connsiteX38" fmla="*/ 95320 w 344983"/>
                  <a:gd name="connsiteY38" fmla="*/ 185793 h 515574"/>
                  <a:gd name="connsiteX39" fmla="*/ 51296 w 344983"/>
                  <a:gd name="connsiteY39" fmla="*/ 218306 h 515574"/>
                  <a:gd name="connsiteX40" fmla="*/ 43823 w 344983"/>
                  <a:gd name="connsiteY40" fmla="*/ 260715 h 515574"/>
                  <a:gd name="connsiteX41" fmla="*/ 43823 w 344983"/>
                  <a:gd name="connsiteY41" fmla="*/ 265966 h 515574"/>
                  <a:gd name="connsiteX42" fmla="*/ 43823 w 344983"/>
                  <a:gd name="connsiteY42" fmla="*/ 267784 h 515574"/>
                  <a:gd name="connsiteX43" fmla="*/ 22013 w 344983"/>
                  <a:gd name="connsiteY43" fmla="*/ 292018 h 515574"/>
                  <a:gd name="connsiteX44" fmla="*/ 0 w 344983"/>
                  <a:gd name="connsiteY44" fmla="*/ 360478 h 515574"/>
                  <a:gd name="connsiteX45" fmla="*/ 4039 w 344983"/>
                  <a:gd name="connsiteY45" fmla="*/ 393194 h 515574"/>
                  <a:gd name="connsiteX46" fmla="*/ 49882 w 344983"/>
                  <a:gd name="connsiteY46" fmla="*/ 478416 h 515574"/>
                  <a:gd name="connsiteX47" fmla="*/ 81386 w 344983"/>
                  <a:gd name="connsiteY47" fmla="*/ 507698 h 515574"/>
                  <a:gd name="connsiteX48" fmla="*/ 99157 w 344983"/>
                  <a:gd name="connsiteY48" fmla="*/ 515574 h 515574"/>
                  <a:gd name="connsiteX49" fmla="*/ 99763 w 344983"/>
                  <a:gd name="connsiteY49" fmla="*/ 515574 h 515574"/>
                  <a:gd name="connsiteX50" fmla="*/ 117332 w 344983"/>
                  <a:gd name="connsiteY50" fmla="*/ 508304 h 515574"/>
                  <a:gd name="connsiteX51" fmla="*/ 148836 w 344983"/>
                  <a:gd name="connsiteY51" fmla="*/ 479022 h 515574"/>
                  <a:gd name="connsiteX52" fmla="*/ 195082 w 344983"/>
                  <a:gd name="connsiteY52" fmla="*/ 393194 h 515574"/>
                  <a:gd name="connsiteX53" fmla="*/ 198314 w 344983"/>
                  <a:gd name="connsiteY53" fmla="*/ 375220 h 515574"/>
                  <a:gd name="connsiteX54" fmla="*/ 245974 w 344983"/>
                  <a:gd name="connsiteY54" fmla="*/ 397233 h 515574"/>
                  <a:gd name="connsiteX55" fmla="*/ 304741 w 344983"/>
                  <a:gd name="connsiteY55" fmla="*/ 407532 h 515574"/>
                  <a:gd name="connsiteX56" fmla="*/ 305347 w 344983"/>
                  <a:gd name="connsiteY56" fmla="*/ 407532 h 515574"/>
                  <a:gd name="connsiteX57" fmla="*/ 323926 w 344983"/>
                  <a:gd name="connsiteY57" fmla="*/ 403695 h 515574"/>
                  <a:gd name="connsiteX58" fmla="*/ 334831 w 344983"/>
                  <a:gd name="connsiteY58" fmla="*/ 387135 h 515574"/>
                  <a:gd name="connsiteX59" fmla="*/ 343717 w 344983"/>
                  <a:gd name="connsiteY59" fmla="*/ 345130 h 515574"/>
                  <a:gd name="connsiteX60" fmla="*/ 344929 w 344983"/>
                  <a:gd name="connsiteY60" fmla="*/ 320694 h 515574"/>
                  <a:gd name="connsiteX61" fmla="*/ 332610 w 344983"/>
                  <a:gd name="connsiteY61" fmla="*/ 248397 h 515574"/>
                  <a:gd name="connsiteX62" fmla="*/ 239511 w 344983"/>
                  <a:gd name="connsiteY62" fmla="*/ 380875 h 515574"/>
                  <a:gd name="connsiteX63" fmla="*/ 243550 w 344983"/>
                  <a:gd name="connsiteY63" fmla="*/ 359872 h 515574"/>
                  <a:gd name="connsiteX64" fmla="*/ 243550 w 344983"/>
                  <a:gd name="connsiteY64" fmla="*/ 357247 h 515574"/>
                  <a:gd name="connsiteX65" fmla="*/ 241531 w 344983"/>
                  <a:gd name="connsiteY65" fmla="*/ 340687 h 515574"/>
                  <a:gd name="connsiteX66" fmla="*/ 241531 w 344983"/>
                  <a:gd name="connsiteY66" fmla="*/ 340687 h 515574"/>
                  <a:gd name="connsiteX67" fmla="*/ 235069 w 344983"/>
                  <a:gd name="connsiteY67" fmla="*/ 324329 h 515574"/>
                  <a:gd name="connsiteX68" fmla="*/ 225981 w 344983"/>
                  <a:gd name="connsiteY68" fmla="*/ 311606 h 515574"/>
                  <a:gd name="connsiteX69" fmla="*/ 219923 w 344983"/>
                  <a:gd name="connsiteY69" fmla="*/ 304942 h 515574"/>
                  <a:gd name="connsiteX70" fmla="*/ 213258 w 344983"/>
                  <a:gd name="connsiteY70" fmla="*/ 298682 h 515574"/>
                  <a:gd name="connsiteX71" fmla="*/ 205786 w 344983"/>
                  <a:gd name="connsiteY71" fmla="*/ 292219 h 515574"/>
                  <a:gd name="connsiteX72" fmla="*/ 196092 w 344983"/>
                  <a:gd name="connsiteY72" fmla="*/ 284343 h 515574"/>
                  <a:gd name="connsiteX73" fmla="*/ 188216 w 344983"/>
                  <a:gd name="connsiteY73" fmla="*/ 278083 h 515574"/>
                  <a:gd name="connsiteX74" fmla="*/ 174484 w 344983"/>
                  <a:gd name="connsiteY74" fmla="*/ 261927 h 515574"/>
                  <a:gd name="connsiteX75" fmla="*/ 169436 w 344983"/>
                  <a:gd name="connsiteY75" fmla="*/ 252234 h 515574"/>
                  <a:gd name="connsiteX76" fmla="*/ 165194 w 344983"/>
                  <a:gd name="connsiteY76" fmla="*/ 229615 h 515574"/>
                  <a:gd name="connsiteX77" fmla="*/ 167819 w 344983"/>
                  <a:gd name="connsiteY77" fmla="*/ 210430 h 515574"/>
                  <a:gd name="connsiteX78" fmla="*/ 163578 w 344983"/>
                  <a:gd name="connsiteY78" fmla="*/ 202958 h 515574"/>
                  <a:gd name="connsiteX79" fmla="*/ 156107 w 344983"/>
                  <a:gd name="connsiteY79" fmla="*/ 207199 h 515574"/>
                  <a:gd name="connsiteX80" fmla="*/ 152875 w 344983"/>
                  <a:gd name="connsiteY80" fmla="*/ 229817 h 515574"/>
                  <a:gd name="connsiteX81" fmla="*/ 153078 w 344983"/>
                  <a:gd name="connsiteY81" fmla="*/ 233856 h 515574"/>
                  <a:gd name="connsiteX82" fmla="*/ 144595 w 344983"/>
                  <a:gd name="connsiteY82" fmla="*/ 214873 h 515574"/>
                  <a:gd name="connsiteX83" fmla="*/ 143788 w 344983"/>
                  <a:gd name="connsiteY83" fmla="*/ 213661 h 515574"/>
                  <a:gd name="connsiteX84" fmla="*/ 140961 w 344983"/>
                  <a:gd name="connsiteY84" fmla="*/ 209824 h 515574"/>
                  <a:gd name="connsiteX85" fmla="*/ 128844 w 344983"/>
                  <a:gd name="connsiteY85" fmla="*/ 189226 h 515574"/>
                  <a:gd name="connsiteX86" fmla="*/ 127026 w 344983"/>
                  <a:gd name="connsiteY86" fmla="*/ 177917 h 515574"/>
                  <a:gd name="connsiteX87" fmla="*/ 131873 w 344983"/>
                  <a:gd name="connsiteY87" fmla="*/ 157318 h 515574"/>
                  <a:gd name="connsiteX88" fmla="*/ 141768 w 344983"/>
                  <a:gd name="connsiteY88" fmla="*/ 142778 h 515574"/>
                  <a:gd name="connsiteX89" fmla="*/ 163780 w 344983"/>
                  <a:gd name="connsiteY89" fmla="*/ 137527 h 515574"/>
                  <a:gd name="connsiteX90" fmla="*/ 163983 w 344983"/>
                  <a:gd name="connsiteY90" fmla="*/ 137527 h 515574"/>
                  <a:gd name="connsiteX91" fmla="*/ 221336 w 344983"/>
                  <a:gd name="connsiteY91" fmla="*/ 180340 h 515574"/>
                  <a:gd name="connsiteX92" fmla="*/ 223153 w 344983"/>
                  <a:gd name="connsiteY92" fmla="*/ 181552 h 515574"/>
                  <a:gd name="connsiteX93" fmla="*/ 287777 w 344983"/>
                  <a:gd name="connsiteY93" fmla="*/ 206593 h 515574"/>
                  <a:gd name="connsiteX94" fmla="*/ 330792 w 344983"/>
                  <a:gd name="connsiteY94" fmla="*/ 294239 h 515574"/>
                  <a:gd name="connsiteX95" fmla="*/ 320088 w 344983"/>
                  <a:gd name="connsiteY95" fmla="*/ 285757 h 515574"/>
                  <a:gd name="connsiteX96" fmla="*/ 302115 w 344983"/>
                  <a:gd name="connsiteY96" fmla="*/ 277275 h 515574"/>
                  <a:gd name="connsiteX97" fmla="*/ 290806 w 344983"/>
                  <a:gd name="connsiteY97" fmla="*/ 273842 h 515574"/>
                  <a:gd name="connsiteX98" fmla="*/ 259101 w 344983"/>
                  <a:gd name="connsiteY98" fmla="*/ 268793 h 515574"/>
                  <a:gd name="connsiteX99" fmla="*/ 231837 w 344983"/>
                  <a:gd name="connsiteY99" fmla="*/ 266168 h 515574"/>
                  <a:gd name="connsiteX100" fmla="*/ 217499 w 344983"/>
                  <a:gd name="connsiteY100" fmla="*/ 262533 h 515574"/>
                  <a:gd name="connsiteX101" fmla="*/ 211440 w 344983"/>
                  <a:gd name="connsiteY101" fmla="*/ 259908 h 515574"/>
                  <a:gd name="connsiteX102" fmla="*/ 208411 w 344983"/>
                  <a:gd name="connsiteY102" fmla="*/ 258090 h 515574"/>
                  <a:gd name="connsiteX103" fmla="*/ 204978 w 344983"/>
                  <a:gd name="connsiteY103" fmla="*/ 255869 h 515574"/>
                  <a:gd name="connsiteX104" fmla="*/ 199324 w 344983"/>
                  <a:gd name="connsiteY104" fmla="*/ 251022 h 515574"/>
                  <a:gd name="connsiteX105" fmla="*/ 193265 w 344983"/>
                  <a:gd name="connsiteY105" fmla="*/ 243752 h 515574"/>
                  <a:gd name="connsiteX106" fmla="*/ 187005 w 344983"/>
                  <a:gd name="connsiteY106" fmla="*/ 231029 h 515574"/>
                  <a:gd name="connsiteX107" fmla="*/ 185389 w 344983"/>
                  <a:gd name="connsiteY107" fmla="*/ 220326 h 515574"/>
                  <a:gd name="connsiteX108" fmla="*/ 188621 w 344983"/>
                  <a:gd name="connsiteY108" fmla="*/ 203968 h 515574"/>
                  <a:gd name="connsiteX109" fmla="*/ 191043 w 344983"/>
                  <a:gd name="connsiteY109" fmla="*/ 198313 h 515574"/>
                  <a:gd name="connsiteX110" fmla="*/ 192660 w 344983"/>
                  <a:gd name="connsiteY110" fmla="*/ 195284 h 515574"/>
                  <a:gd name="connsiteX111" fmla="*/ 190640 w 344983"/>
                  <a:gd name="connsiteY111" fmla="*/ 187004 h 515574"/>
                  <a:gd name="connsiteX112" fmla="*/ 182360 w 344983"/>
                  <a:gd name="connsiteY112" fmla="*/ 189024 h 515574"/>
                  <a:gd name="connsiteX113" fmla="*/ 180138 w 344983"/>
                  <a:gd name="connsiteY113" fmla="*/ 192861 h 515574"/>
                  <a:gd name="connsiteX114" fmla="*/ 173272 w 344983"/>
                  <a:gd name="connsiteY114" fmla="*/ 220326 h 515574"/>
                  <a:gd name="connsiteX115" fmla="*/ 175292 w 344983"/>
                  <a:gd name="connsiteY115" fmla="*/ 234462 h 515574"/>
                  <a:gd name="connsiteX116" fmla="*/ 183370 w 344983"/>
                  <a:gd name="connsiteY116" fmla="*/ 250618 h 515574"/>
                  <a:gd name="connsiteX117" fmla="*/ 191043 w 344983"/>
                  <a:gd name="connsiteY117" fmla="*/ 259504 h 515574"/>
                  <a:gd name="connsiteX118" fmla="*/ 198112 w 344983"/>
                  <a:gd name="connsiteY118" fmla="*/ 265360 h 515574"/>
                  <a:gd name="connsiteX119" fmla="*/ 202353 w 344983"/>
                  <a:gd name="connsiteY119" fmla="*/ 268188 h 515574"/>
                  <a:gd name="connsiteX120" fmla="*/ 206190 w 344983"/>
                  <a:gd name="connsiteY120" fmla="*/ 270409 h 515574"/>
                  <a:gd name="connsiteX121" fmla="*/ 213460 w 344983"/>
                  <a:gd name="connsiteY121" fmla="*/ 273640 h 515574"/>
                  <a:gd name="connsiteX122" fmla="*/ 230423 w 344983"/>
                  <a:gd name="connsiteY122" fmla="*/ 277881 h 515574"/>
                  <a:gd name="connsiteX123" fmla="*/ 258293 w 344983"/>
                  <a:gd name="connsiteY123" fmla="*/ 280506 h 515574"/>
                  <a:gd name="connsiteX124" fmla="*/ 287979 w 344983"/>
                  <a:gd name="connsiteY124" fmla="*/ 285151 h 515574"/>
                  <a:gd name="connsiteX125" fmla="*/ 298076 w 344983"/>
                  <a:gd name="connsiteY125" fmla="*/ 288180 h 515574"/>
                  <a:gd name="connsiteX126" fmla="*/ 313829 w 344983"/>
                  <a:gd name="connsiteY126" fmla="*/ 295451 h 515574"/>
                  <a:gd name="connsiteX127" fmla="*/ 322108 w 344983"/>
                  <a:gd name="connsiteY127" fmla="*/ 302115 h 515574"/>
                  <a:gd name="connsiteX128" fmla="*/ 322108 w 344983"/>
                  <a:gd name="connsiteY128" fmla="*/ 302115 h 515574"/>
                  <a:gd name="connsiteX129" fmla="*/ 326955 w 344983"/>
                  <a:gd name="connsiteY129" fmla="*/ 308779 h 515574"/>
                  <a:gd name="connsiteX130" fmla="*/ 330186 w 344983"/>
                  <a:gd name="connsiteY130" fmla="*/ 315645 h 515574"/>
                  <a:gd name="connsiteX131" fmla="*/ 331600 w 344983"/>
                  <a:gd name="connsiteY131" fmla="*/ 320694 h 515574"/>
                  <a:gd name="connsiteX132" fmla="*/ 333014 w 344983"/>
                  <a:gd name="connsiteY132" fmla="*/ 331397 h 515574"/>
                  <a:gd name="connsiteX133" fmla="*/ 329176 w 344983"/>
                  <a:gd name="connsiteY133" fmla="*/ 362094 h 515574"/>
                  <a:gd name="connsiteX134" fmla="*/ 317059 w 344983"/>
                  <a:gd name="connsiteY134" fmla="*/ 393598 h 515574"/>
                  <a:gd name="connsiteX135" fmla="*/ 303932 w 344983"/>
                  <a:gd name="connsiteY135" fmla="*/ 394001 h 515574"/>
                  <a:gd name="connsiteX136" fmla="*/ 254052 w 344983"/>
                  <a:gd name="connsiteY136" fmla="*/ 386731 h 515574"/>
                  <a:gd name="connsiteX137" fmla="*/ 239511 w 344983"/>
                  <a:gd name="connsiteY137" fmla="*/ 381683 h 515574"/>
                  <a:gd name="connsiteX138" fmla="*/ 239511 w 344983"/>
                  <a:gd name="connsiteY138" fmla="*/ 380875 h 515574"/>
                  <a:gd name="connsiteX139" fmla="*/ 239511 w 344983"/>
                  <a:gd name="connsiteY139" fmla="*/ 380875 h 515574"/>
                  <a:gd name="connsiteX140" fmla="*/ 156712 w 344983"/>
                  <a:gd name="connsiteY140" fmla="*/ 271217 h 515574"/>
                  <a:gd name="connsiteX141" fmla="*/ 156712 w 344983"/>
                  <a:gd name="connsiteY141" fmla="*/ 271217 h 515574"/>
                  <a:gd name="connsiteX142" fmla="*/ 156712 w 344983"/>
                  <a:gd name="connsiteY142" fmla="*/ 271217 h 515574"/>
                  <a:gd name="connsiteX143" fmla="*/ 156510 w 344983"/>
                  <a:gd name="connsiteY143" fmla="*/ 269803 h 515574"/>
                  <a:gd name="connsiteX144" fmla="*/ 156510 w 344983"/>
                  <a:gd name="connsiteY144" fmla="*/ 268793 h 515574"/>
                  <a:gd name="connsiteX145" fmla="*/ 156510 w 344983"/>
                  <a:gd name="connsiteY145" fmla="*/ 268390 h 515574"/>
                  <a:gd name="connsiteX146" fmla="*/ 156914 w 344983"/>
                  <a:gd name="connsiteY146" fmla="*/ 260715 h 515574"/>
                  <a:gd name="connsiteX147" fmla="*/ 156510 w 344983"/>
                  <a:gd name="connsiteY147" fmla="*/ 251830 h 515574"/>
                  <a:gd name="connsiteX148" fmla="*/ 158126 w 344983"/>
                  <a:gd name="connsiteY148" fmla="*/ 256677 h 515574"/>
                  <a:gd name="connsiteX149" fmla="*/ 164185 w 344983"/>
                  <a:gd name="connsiteY149" fmla="*/ 268188 h 515574"/>
                  <a:gd name="connsiteX150" fmla="*/ 180543 w 344983"/>
                  <a:gd name="connsiteY150" fmla="*/ 287373 h 515574"/>
                  <a:gd name="connsiteX151" fmla="*/ 188621 w 344983"/>
                  <a:gd name="connsiteY151" fmla="*/ 293835 h 515574"/>
                  <a:gd name="connsiteX152" fmla="*/ 198112 w 344983"/>
                  <a:gd name="connsiteY152" fmla="*/ 301509 h 515574"/>
                  <a:gd name="connsiteX153" fmla="*/ 205180 w 344983"/>
                  <a:gd name="connsiteY153" fmla="*/ 307568 h 515574"/>
                  <a:gd name="connsiteX154" fmla="*/ 211440 w 344983"/>
                  <a:gd name="connsiteY154" fmla="*/ 313424 h 515574"/>
                  <a:gd name="connsiteX155" fmla="*/ 216893 w 344983"/>
                  <a:gd name="connsiteY155" fmla="*/ 319281 h 515574"/>
                  <a:gd name="connsiteX156" fmla="*/ 224567 w 344983"/>
                  <a:gd name="connsiteY156" fmla="*/ 330186 h 515574"/>
                  <a:gd name="connsiteX157" fmla="*/ 229818 w 344983"/>
                  <a:gd name="connsiteY157" fmla="*/ 343716 h 515574"/>
                  <a:gd name="connsiteX158" fmla="*/ 229818 w 344983"/>
                  <a:gd name="connsiteY158" fmla="*/ 343716 h 515574"/>
                  <a:gd name="connsiteX159" fmla="*/ 231433 w 344983"/>
                  <a:gd name="connsiteY159" fmla="*/ 357247 h 515574"/>
                  <a:gd name="connsiteX160" fmla="*/ 231433 w 344983"/>
                  <a:gd name="connsiteY160" fmla="*/ 359468 h 515574"/>
                  <a:gd name="connsiteX161" fmla="*/ 228001 w 344983"/>
                  <a:gd name="connsiteY161" fmla="*/ 377038 h 515574"/>
                  <a:gd name="connsiteX162" fmla="*/ 228001 w 344983"/>
                  <a:gd name="connsiteY162" fmla="*/ 377038 h 515574"/>
                  <a:gd name="connsiteX163" fmla="*/ 198112 w 344983"/>
                  <a:gd name="connsiteY163" fmla="*/ 359064 h 515574"/>
                  <a:gd name="connsiteX164" fmla="*/ 198112 w 344983"/>
                  <a:gd name="connsiteY164" fmla="*/ 357853 h 515574"/>
                  <a:gd name="connsiteX165" fmla="*/ 156712 w 344983"/>
                  <a:gd name="connsiteY165" fmla="*/ 271217 h 515574"/>
                  <a:gd name="connsiteX166" fmla="*/ 100167 w 344983"/>
                  <a:gd name="connsiteY166" fmla="*/ 502448 h 515574"/>
                  <a:gd name="connsiteX167" fmla="*/ 89262 w 344983"/>
                  <a:gd name="connsiteY167" fmla="*/ 496995 h 515574"/>
                  <a:gd name="connsiteX168" fmla="*/ 89262 w 344983"/>
                  <a:gd name="connsiteY168" fmla="*/ 496995 h 515574"/>
                  <a:gd name="connsiteX169" fmla="*/ 89262 w 344983"/>
                  <a:gd name="connsiteY169" fmla="*/ 496995 h 515574"/>
                  <a:gd name="connsiteX170" fmla="*/ 89262 w 344983"/>
                  <a:gd name="connsiteY170" fmla="*/ 496995 h 515574"/>
                  <a:gd name="connsiteX171" fmla="*/ 59979 w 344983"/>
                  <a:gd name="connsiteY171" fmla="*/ 469732 h 515574"/>
                  <a:gd name="connsiteX172" fmla="*/ 16964 w 344983"/>
                  <a:gd name="connsiteY172" fmla="*/ 389963 h 515574"/>
                  <a:gd name="connsiteX173" fmla="*/ 13329 w 344983"/>
                  <a:gd name="connsiteY173" fmla="*/ 360478 h 515574"/>
                  <a:gd name="connsiteX174" fmla="*/ 32918 w 344983"/>
                  <a:gd name="connsiteY174" fmla="*/ 299288 h 515574"/>
                  <a:gd name="connsiteX175" fmla="*/ 54728 w 344983"/>
                  <a:gd name="connsiteY175" fmla="*/ 275458 h 515574"/>
                  <a:gd name="connsiteX176" fmla="*/ 56142 w 344983"/>
                  <a:gd name="connsiteY176" fmla="*/ 274246 h 515574"/>
                  <a:gd name="connsiteX177" fmla="*/ 56950 w 344983"/>
                  <a:gd name="connsiteY177" fmla="*/ 272630 h 515574"/>
                  <a:gd name="connsiteX178" fmla="*/ 56950 w 344983"/>
                  <a:gd name="connsiteY178" fmla="*/ 270611 h 515574"/>
                  <a:gd name="connsiteX179" fmla="*/ 56950 w 344983"/>
                  <a:gd name="connsiteY179" fmla="*/ 265764 h 515574"/>
                  <a:gd name="connsiteX180" fmla="*/ 56950 w 344983"/>
                  <a:gd name="connsiteY180" fmla="*/ 261119 h 515574"/>
                  <a:gd name="connsiteX181" fmla="*/ 63210 w 344983"/>
                  <a:gd name="connsiteY181" fmla="*/ 224971 h 515574"/>
                  <a:gd name="connsiteX182" fmla="*/ 100167 w 344983"/>
                  <a:gd name="connsiteY182" fmla="*/ 197910 h 515574"/>
                  <a:gd name="connsiteX183" fmla="*/ 137124 w 344983"/>
                  <a:gd name="connsiteY183" fmla="*/ 224971 h 515574"/>
                  <a:gd name="connsiteX184" fmla="*/ 143383 w 344983"/>
                  <a:gd name="connsiteY184" fmla="*/ 261119 h 515574"/>
                  <a:gd name="connsiteX185" fmla="*/ 143383 w 344983"/>
                  <a:gd name="connsiteY185" fmla="*/ 265764 h 515574"/>
                  <a:gd name="connsiteX186" fmla="*/ 143383 w 344983"/>
                  <a:gd name="connsiteY186" fmla="*/ 267380 h 515574"/>
                  <a:gd name="connsiteX187" fmla="*/ 143383 w 344983"/>
                  <a:gd name="connsiteY187" fmla="*/ 270611 h 515574"/>
                  <a:gd name="connsiteX188" fmla="*/ 143383 w 344983"/>
                  <a:gd name="connsiteY188" fmla="*/ 272630 h 515574"/>
                  <a:gd name="connsiteX189" fmla="*/ 144192 w 344983"/>
                  <a:gd name="connsiteY189" fmla="*/ 274246 h 515574"/>
                  <a:gd name="connsiteX190" fmla="*/ 145605 w 344983"/>
                  <a:gd name="connsiteY190" fmla="*/ 275458 h 515574"/>
                  <a:gd name="connsiteX191" fmla="*/ 167012 w 344983"/>
                  <a:gd name="connsiteY191" fmla="*/ 298884 h 515574"/>
                  <a:gd name="connsiteX192" fmla="*/ 186802 w 344983"/>
                  <a:gd name="connsiteY192" fmla="*/ 360074 h 515574"/>
                  <a:gd name="connsiteX193" fmla="*/ 183168 w 344983"/>
                  <a:gd name="connsiteY193" fmla="*/ 389963 h 515574"/>
                  <a:gd name="connsiteX194" fmla="*/ 139749 w 344983"/>
                  <a:gd name="connsiteY194" fmla="*/ 470338 h 515574"/>
                  <a:gd name="connsiteX195" fmla="*/ 110466 w 344983"/>
                  <a:gd name="connsiteY195" fmla="*/ 497601 h 515574"/>
                  <a:gd name="connsiteX196" fmla="*/ 100167 w 344983"/>
                  <a:gd name="connsiteY196" fmla="*/ 502448 h 515574"/>
                  <a:gd name="connsiteX197" fmla="*/ 100167 w 344983"/>
                  <a:gd name="connsiteY197" fmla="*/ 502448 h 515574"/>
                  <a:gd name="connsiteX198" fmla="*/ 116323 w 344983"/>
                  <a:gd name="connsiteY198" fmla="*/ 174282 h 515574"/>
                  <a:gd name="connsiteX199" fmla="*/ 116323 w 344983"/>
                  <a:gd name="connsiteY199" fmla="*/ 176503 h 515574"/>
                  <a:gd name="connsiteX200" fmla="*/ 118140 w 344983"/>
                  <a:gd name="connsiteY200" fmla="*/ 190841 h 515574"/>
                  <a:gd name="connsiteX201" fmla="*/ 113091 w 344983"/>
                  <a:gd name="connsiteY201" fmla="*/ 188216 h 515574"/>
                  <a:gd name="connsiteX202" fmla="*/ 108042 w 344983"/>
                  <a:gd name="connsiteY202" fmla="*/ 187004 h 515574"/>
                  <a:gd name="connsiteX203" fmla="*/ 110466 w 344983"/>
                  <a:gd name="connsiteY203" fmla="*/ 163780 h 515574"/>
                  <a:gd name="connsiteX204" fmla="*/ 110062 w 344983"/>
                  <a:gd name="connsiteY204" fmla="*/ 154894 h 515574"/>
                  <a:gd name="connsiteX205" fmla="*/ 103600 w 344983"/>
                  <a:gd name="connsiteY205" fmla="*/ 125814 h 515574"/>
                  <a:gd name="connsiteX206" fmla="*/ 121371 w 344983"/>
                  <a:gd name="connsiteY206" fmla="*/ 131468 h 515574"/>
                  <a:gd name="connsiteX207" fmla="*/ 130056 w 344983"/>
                  <a:gd name="connsiteY207" fmla="*/ 137527 h 515574"/>
                  <a:gd name="connsiteX208" fmla="*/ 126420 w 344983"/>
                  <a:gd name="connsiteY208" fmla="*/ 142778 h 515574"/>
                  <a:gd name="connsiteX209" fmla="*/ 126420 w 344983"/>
                  <a:gd name="connsiteY209" fmla="*/ 142778 h 515574"/>
                  <a:gd name="connsiteX210" fmla="*/ 116323 w 344983"/>
                  <a:gd name="connsiteY210" fmla="*/ 174282 h 515574"/>
                  <a:gd name="connsiteX211" fmla="*/ 150452 w 344983"/>
                  <a:gd name="connsiteY211" fmla="*/ 71490 h 515574"/>
                  <a:gd name="connsiteX212" fmla="*/ 172061 w 344983"/>
                  <a:gd name="connsiteY212" fmla="*/ 55738 h 515574"/>
                  <a:gd name="connsiteX213" fmla="*/ 257484 w 344983"/>
                  <a:gd name="connsiteY213" fmla="*/ 27667 h 515574"/>
                  <a:gd name="connsiteX214" fmla="*/ 258091 w 344983"/>
                  <a:gd name="connsiteY214" fmla="*/ 27465 h 515574"/>
                  <a:gd name="connsiteX215" fmla="*/ 268390 w 344983"/>
                  <a:gd name="connsiteY215" fmla="*/ 24840 h 515574"/>
                  <a:gd name="connsiteX216" fmla="*/ 216691 w 344983"/>
                  <a:gd name="connsiteY216" fmla="*/ 65431 h 515574"/>
                  <a:gd name="connsiteX217" fmla="*/ 144797 w 344983"/>
                  <a:gd name="connsiteY217" fmla="*/ 96935 h 515574"/>
                  <a:gd name="connsiteX218" fmla="*/ 143383 w 344983"/>
                  <a:gd name="connsiteY218" fmla="*/ 88857 h 515574"/>
                  <a:gd name="connsiteX219" fmla="*/ 150452 w 344983"/>
                  <a:gd name="connsiteY219" fmla="*/ 71490 h 515574"/>
                  <a:gd name="connsiteX220" fmla="*/ 274045 w 344983"/>
                  <a:gd name="connsiteY220" fmla="*/ 40390 h 515574"/>
                  <a:gd name="connsiteX221" fmla="*/ 273842 w 344983"/>
                  <a:gd name="connsiteY221" fmla="*/ 40996 h 515574"/>
                  <a:gd name="connsiteX222" fmla="*/ 231635 w 344983"/>
                  <a:gd name="connsiteY222" fmla="*/ 93502 h 515574"/>
                  <a:gd name="connsiteX223" fmla="*/ 184177 w 344983"/>
                  <a:gd name="connsiteY223" fmla="*/ 108850 h 515574"/>
                  <a:gd name="connsiteX224" fmla="*/ 167214 w 344983"/>
                  <a:gd name="connsiteY224" fmla="*/ 107235 h 515574"/>
                  <a:gd name="connsiteX225" fmla="*/ 163578 w 344983"/>
                  <a:gd name="connsiteY225" fmla="*/ 106427 h 515574"/>
                  <a:gd name="connsiteX226" fmla="*/ 224365 w 344983"/>
                  <a:gd name="connsiteY226" fmla="*/ 78558 h 515574"/>
                  <a:gd name="connsiteX227" fmla="*/ 274045 w 344983"/>
                  <a:gd name="connsiteY227" fmla="*/ 40390 h 51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44983" h="515574">
                    <a:moveTo>
                      <a:pt x="332610" y="248397"/>
                    </a:moveTo>
                    <a:cubicBezTo>
                      <a:pt x="318473" y="212248"/>
                      <a:pt x="293634" y="187812"/>
                      <a:pt x="259504" y="175695"/>
                    </a:cubicBezTo>
                    <a:cubicBezTo>
                      <a:pt x="250013" y="172262"/>
                      <a:pt x="239511" y="169839"/>
                      <a:pt x="228606" y="168627"/>
                    </a:cubicBezTo>
                    <a:lnTo>
                      <a:pt x="228404" y="168223"/>
                    </a:lnTo>
                    <a:lnTo>
                      <a:pt x="227596" y="167011"/>
                    </a:lnTo>
                    <a:cubicBezTo>
                      <a:pt x="221538" y="158328"/>
                      <a:pt x="214470" y="148028"/>
                      <a:pt x="204777" y="139748"/>
                    </a:cubicBezTo>
                    <a:cubicBezTo>
                      <a:pt x="195082" y="131670"/>
                      <a:pt x="182966" y="125612"/>
                      <a:pt x="167012" y="125612"/>
                    </a:cubicBezTo>
                    <a:cubicBezTo>
                      <a:pt x="158934" y="125612"/>
                      <a:pt x="150452" y="127228"/>
                      <a:pt x="141364" y="130257"/>
                    </a:cubicBezTo>
                    <a:cubicBezTo>
                      <a:pt x="136720" y="126016"/>
                      <a:pt x="130257" y="122179"/>
                      <a:pt x="122987" y="118746"/>
                    </a:cubicBezTo>
                    <a:cubicBezTo>
                      <a:pt x="128844" y="117130"/>
                      <a:pt x="134498" y="115514"/>
                      <a:pt x="140153" y="113899"/>
                    </a:cubicBezTo>
                    <a:cubicBezTo>
                      <a:pt x="148231" y="117332"/>
                      <a:pt x="156309" y="119957"/>
                      <a:pt x="164387" y="121573"/>
                    </a:cubicBezTo>
                    <a:cubicBezTo>
                      <a:pt x="171051" y="122987"/>
                      <a:pt x="177715" y="123592"/>
                      <a:pt x="184380" y="123592"/>
                    </a:cubicBezTo>
                    <a:cubicBezTo>
                      <a:pt x="204170" y="123592"/>
                      <a:pt x="222952" y="117534"/>
                      <a:pt x="240118" y="105619"/>
                    </a:cubicBezTo>
                    <a:cubicBezTo>
                      <a:pt x="259504" y="92290"/>
                      <a:pt x="276266" y="71490"/>
                      <a:pt x="287373" y="47054"/>
                    </a:cubicBezTo>
                    <a:cubicBezTo>
                      <a:pt x="292422" y="36149"/>
                      <a:pt x="296057" y="25042"/>
                      <a:pt x="298480" y="13732"/>
                    </a:cubicBezTo>
                    <a:cubicBezTo>
                      <a:pt x="298884" y="13127"/>
                      <a:pt x="299288" y="12723"/>
                      <a:pt x="299894" y="12117"/>
                    </a:cubicBezTo>
                    <a:cubicBezTo>
                      <a:pt x="301105" y="10703"/>
                      <a:pt x="301510" y="9088"/>
                      <a:pt x="301510" y="7472"/>
                    </a:cubicBezTo>
                    <a:cubicBezTo>
                      <a:pt x="301510" y="5251"/>
                      <a:pt x="300500" y="3231"/>
                      <a:pt x="298884" y="1616"/>
                    </a:cubicBezTo>
                    <a:cubicBezTo>
                      <a:pt x="297471" y="606"/>
                      <a:pt x="295855" y="0"/>
                      <a:pt x="294239" y="0"/>
                    </a:cubicBezTo>
                    <a:cubicBezTo>
                      <a:pt x="292018" y="0"/>
                      <a:pt x="289998" y="1010"/>
                      <a:pt x="288383" y="2625"/>
                    </a:cubicBezTo>
                    <a:lnTo>
                      <a:pt x="287575" y="3433"/>
                    </a:lnTo>
                    <a:lnTo>
                      <a:pt x="287171" y="3837"/>
                    </a:lnTo>
                    <a:cubicBezTo>
                      <a:pt x="277679" y="6866"/>
                      <a:pt x="266169" y="9694"/>
                      <a:pt x="253850" y="12925"/>
                    </a:cubicBezTo>
                    <a:cubicBezTo>
                      <a:pt x="224163" y="20599"/>
                      <a:pt x="190438" y="29283"/>
                      <a:pt x="165397" y="42207"/>
                    </a:cubicBezTo>
                    <a:cubicBezTo>
                      <a:pt x="152875" y="48670"/>
                      <a:pt x="143586" y="55536"/>
                      <a:pt x="137325" y="63008"/>
                    </a:cubicBezTo>
                    <a:cubicBezTo>
                      <a:pt x="131065" y="70480"/>
                      <a:pt x="128036" y="78558"/>
                      <a:pt x="128036" y="87242"/>
                    </a:cubicBezTo>
                    <a:cubicBezTo>
                      <a:pt x="128036" y="91685"/>
                      <a:pt x="128844" y="96127"/>
                      <a:pt x="130459" y="100974"/>
                    </a:cubicBezTo>
                    <a:cubicBezTo>
                      <a:pt x="119352" y="104205"/>
                      <a:pt x="107437" y="107437"/>
                      <a:pt x="95118" y="110264"/>
                    </a:cubicBezTo>
                    <a:cubicBezTo>
                      <a:pt x="90676" y="109456"/>
                      <a:pt x="86232" y="109254"/>
                      <a:pt x="82193" y="109254"/>
                    </a:cubicBezTo>
                    <a:cubicBezTo>
                      <a:pt x="75731" y="109254"/>
                      <a:pt x="69874" y="110264"/>
                      <a:pt x="65230" y="112081"/>
                    </a:cubicBezTo>
                    <a:cubicBezTo>
                      <a:pt x="62201" y="113293"/>
                      <a:pt x="60383" y="116120"/>
                      <a:pt x="60383" y="118948"/>
                    </a:cubicBezTo>
                    <a:cubicBezTo>
                      <a:pt x="60383" y="119755"/>
                      <a:pt x="60585" y="120765"/>
                      <a:pt x="60787" y="121573"/>
                    </a:cubicBezTo>
                    <a:cubicBezTo>
                      <a:pt x="61796" y="124400"/>
                      <a:pt x="64624" y="126420"/>
                      <a:pt x="67653" y="126420"/>
                    </a:cubicBezTo>
                    <a:cubicBezTo>
                      <a:pt x="68662" y="126420"/>
                      <a:pt x="69471" y="126218"/>
                      <a:pt x="70279" y="126016"/>
                    </a:cubicBezTo>
                    <a:cubicBezTo>
                      <a:pt x="73308" y="124804"/>
                      <a:pt x="77145" y="124198"/>
                      <a:pt x="81789" y="124198"/>
                    </a:cubicBezTo>
                    <a:cubicBezTo>
                      <a:pt x="84213" y="124198"/>
                      <a:pt x="86838" y="124400"/>
                      <a:pt x="89464" y="124804"/>
                    </a:cubicBezTo>
                    <a:cubicBezTo>
                      <a:pt x="94916" y="134498"/>
                      <a:pt x="97744" y="144999"/>
                      <a:pt x="98147" y="156510"/>
                    </a:cubicBezTo>
                    <a:cubicBezTo>
                      <a:pt x="98147" y="157722"/>
                      <a:pt x="98147" y="158933"/>
                      <a:pt x="98147" y="160145"/>
                    </a:cubicBezTo>
                    <a:cubicBezTo>
                      <a:pt x="98147" y="169031"/>
                      <a:pt x="96935" y="177715"/>
                      <a:pt x="95320" y="185793"/>
                    </a:cubicBezTo>
                    <a:cubicBezTo>
                      <a:pt x="71086" y="192255"/>
                      <a:pt x="58162" y="204372"/>
                      <a:pt x="51296" y="218306"/>
                    </a:cubicBezTo>
                    <a:cubicBezTo>
                      <a:pt x="44429" y="232241"/>
                      <a:pt x="43823" y="247791"/>
                      <a:pt x="43823" y="260715"/>
                    </a:cubicBezTo>
                    <a:cubicBezTo>
                      <a:pt x="43823" y="262533"/>
                      <a:pt x="43823" y="264351"/>
                      <a:pt x="43823" y="265966"/>
                    </a:cubicBezTo>
                    <a:cubicBezTo>
                      <a:pt x="43823" y="266572"/>
                      <a:pt x="43823" y="267178"/>
                      <a:pt x="43823" y="267784"/>
                    </a:cubicBezTo>
                    <a:cubicBezTo>
                      <a:pt x="35341" y="275256"/>
                      <a:pt x="28072" y="283536"/>
                      <a:pt x="22013" y="292018"/>
                    </a:cubicBezTo>
                    <a:cubicBezTo>
                      <a:pt x="7270" y="312818"/>
                      <a:pt x="0" y="335638"/>
                      <a:pt x="0" y="360478"/>
                    </a:cubicBezTo>
                    <a:cubicBezTo>
                      <a:pt x="0" y="370979"/>
                      <a:pt x="1414" y="381885"/>
                      <a:pt x="4039" y="393194"/>
                    </a:cubicBezTo>
                    <a:cubicBezTo>
                      <a:pt x="11107" y="422274"/>
                      <a:pt x="27263" y="452567"/>
                      <a:pt x="49882" y="478416"/>
                    </a:cubicBezTo>
                    <a:cubicBezTo>
                      <a:pt x="59979" y="490129"/>
                      <a:pt x="70884" y="500226"/>
                      <a:pt x="81386" y="507698"/>
                    </a:cubicBezTo>
                    <a:cubicBezTo>
                      <a:pt x="87848" y="512343"/>
                      <a:pt x="93301" y="515372"/>
                      <a:pt x="99157" y="515574"/>
                    </a:cubicBezTo>
                    <a:cubicBezTo>
                      <a:pt x="99359" y="515574"/>
                      <a:pt x="99561" y="515574"/>
                      <a:pt x="99763" y="515574"/>
                    </a:cubicBezTo>
                    <a:cubicBezTo>
                      <a:pt x="105013" y="515574"/>
                      <a:pt x="110264" y="513353"/>
                      <a:pt x="117332" y="508304"/>
                    </a:cubicBezTo>
                    <a:cubicBezTo>
                      <a:pt x="127834" y="500832"/>
                      <a:pt x="138537" y="490735"/>
                      <a:pt x="148836" y="479022"/>
                    </a:cubicBezTo>
                    <a:cubicBezTo>
                      <a:pt x="171656" y="452970"/>
                      <a:pt x="188014" y="422476"/>
                      <a:pt x="195082" y="393194"/>
                    </a:cubicBezTo>
                    <a:cubicBezTo>
                      <a:pt x="196496" y="387135"/>
                      <a:pt x="197708" y="381077"/>
                      <a:pt x="198314" y="375220"/>
                    </a:cubicBezTo>
                    <a:cubicBezTo>
                      <a:pt x="212652" y="384308"/>
                      <a:pt x="228606" y="391578"/>
                      <a:pt x="245974" y="397233"/>
                    </a:cubicBezTo>
                    <a:cubicBezTo>
                      <a:pt x="266371" y="403897"/>
                      <a:pt x="287171" y="407532"/>
                      <a:pt x="304741" y="407532"/>
                    </a:cubicBezTo>
                    <a:lnTo>
                      <a:pt x="305347" y="407532"/>
                    </a:lnTo>
                    <a:cubicBezTo>
                      <a:pt x="312819" y="407532"/>
                      <a:pt x="318877" y="406926"/>
                      <a:pt x="323926" y="403695"/>
                    </a:cubicBezTo>
                    <a:cubicBezTo>
                      <a:pt x="328571" y="400666"/>
                      <a:pt x="331802" y="395819"/>
                      <a:pt x="334831" y="387135"/>
                    </a:cubicBezTo>
                    <a:cubicBezTo>
                      <a:pt x="339072" y="375018"/>
                      <a:pt x="342102" y="360680"/>
                      <a:pt x="343717" y="345130"/>
                    </a:cubicBezTo>
                    <a:cubicBezTo>
                      <a:pt x="344524" y="337052"/>
                      <a:pt x="344929" y="328772"/>
                      <a:pt x="344929" y="320694"/>
                    </a:cubicBezTo>
                    <a:cubicBezTo>
                      <a:pt x="345534" y="294845"/>
                      <a:pt x="341092" y="269601"/>
                      <a:pt x="332610" y="248397"/>
                    </a:cubicBezTo>
                    <a:close/>
                    <a:moveTo>
                      <a:pt x="239511" y="380875"/>
                    </a:moveTo>
                    <a:cubicBezTo>
                      <a:pt x="241328" y="375624"/>
                      <a:pt x="243147" y="368556"/>
                      <a:pt x="243550" y="359872"/>
                    </a:cubicBezTo>
                    <a:cubicBezTo>
                      <a:pt x="243550" y="358862"/>
                      <a:pt x="243550" y="358055"/>
                      <a:pt x="243550" y="357247"/>
                    </a:cubicBezTo>
                    <a:cubicBezTo>
                      <a:pt x="243550" y="349169"/>
                      <a:pt x="242137" y="343110"/>
                      <a:pt x="241531" y="340687"/>
                    </a:cubicBezTo>
                    <a:lnTo>
                      <a:pt x="241531" y="340687"/>
                    </a:lnTo>
                    <a:cubicBezTo>
                      <a:pt x="240925" y="338062"/>
                      <a:pt x="239108" y="331599"/>
                      <a:pt x="235069" y="324329"/>
                    </a:cubicBezTo>
                    <a:cubicBezTo>
                      <a:pt x="231837" y="318675"/>
                      <a:pt x="228606" y="314838"/>
                      <a:pt x="225981" y="311606"/>
                    </a:cubicBezTo>
                    <a:cubicBezTo>
                      <a:pt x="223962" y="309183"/>
                      <a:pt x="221942" y="306962"/>
                      <a:pt x="219923" y="304942"/>
                    </a:cubicBezTo>
                    <a:cubicBezTo>
                      <a:pt x="217903" y="302923"/>
                      <a:pt x="215682" y="301105"/>
                      <a:pt x="213258" y="298682"/>
                    </a:cubicBezTo>
                    <a:cubicBezTo>
                      <a:pt x="210835" y="296460"/>
                      <a:pt x="208411" y="294441"/>
                      <a:pt x="205786" y="292219"/>
                    </a:cubicBezTo>
                    <a:cubicBezTo>
                      <a:pt x="203160" y="289998"/>
                      <a:pt x="200131" y="287575"/>
                      <a:pt x="196092" y="284343"/>
                    </a:cubicBezTo>
                    <a:cubicBezTo>
                      <a:pt x="191043" y="280304"/>
                      <a:pt x="189428" y="279093"/>
                      <a:pt x="188216" y="278083"/>
                    </a:cubicBezTo>
                    <a:cubicBezTo>
                      <a:pt x="182158" y="273236"/>
                      <a:pt x="177514" y="266976"/>
                      <a:pt x="174484" y="261927"/>
                    </a:cubicBezTo>
                    <a:cubicBezTo>
                      <a:pt x="171253" y="256677"/>
                      <a:pt x="169637" y="252638"/>
                      <a:pt x="169436" y="252234"/>
                    </a:cubicBezTo>
                    <a:cubicBezTo>
                      <a:pt x="166204" y="244156"/>
                      <a:pt x="165194" y="236482"/>
                      <a:pt x="165194" y="229615"/>
                    </a:cubicBezTo>
                    <a:cubicBezTo>
                      <a:pt x="165194" y="220932"/>
                      <a:pt x="167012" y="213863"/>
                      <a:pt x="167819" y="210430"/>
                    </a:cubicBezTo>
                    <a:cubicBezTo>
                      <a:pt x="168829" y="207199"/>
                      <a:pt x="166810" y="203968"/>
                      <a:pt x="163578" y="202958"/>
                    </a:cubicBezTo>
                    <a:cubicBezTo>
                      <a:pt x="160348" y="201948"/>
                      <a:pt x="157117" y="203968"/>
                      <a:pt x="156107" y="207199"/>
                    </a:cubicBezTo>
                    <a:cubicBezTo>
                      <a:pt x="154895" y="211238"/>
                      <a:pt x="152875" y="219518"/>
                      <a:pt x="152875" y="229817"/>
                    </a:cubicBezTo>
                    <a:cubicBezTo>
                      <a:pt x="152875" y="231231"/>
                      <a:pt x="152875" y="232443"/>
                      <a:pt x="153078" y="233856"/>
                    </a:cubicBezTo>
                    <a:cubicBezTo>
                      <a:pt x="151260" y="227394"/>
                      <a:pt x="148634" y="220932"/>
                      <a:pt x="144595" y="214873"/>
                    </a:cubicBezTo>
                    <a:cubicBezTo>
                      <a:pt x="144393" y="214671"/>
                      <a:pt x="144192" y="214267"/>
                      <a:pt x="143788" y="213661"/>
                    </a:cubicBezTo>
                    <a:cubicBezTo>
                      <a:pt x="143182" y="212854"/>
                      <a:pt x="142173" y="211440"/>
                      <a:pt x="140961" y="209824"/>
                    </a:cubicBezTo>
                    <a:cubicBezTo>
                      <a:pt x="135305" y="201747"/>
                      <a:pt x="130863" y="195486"/>
                      <a:pt x="128844" y="189226"/>
                    </a:cubicBezTo>
                    <a:cubicBezTo>
                      <a:pt x="127834" y="186398"/>
                      <a:pt x="127026" y="182561"/>
                      <a:pt x="127026" y="177917"/>
                    </a:cubicBezTo>
                    <a:cubicBezTo>
                      <a:pt x="127026" y="172262"/>
                      <a:pt x="128237" y="165396"/>
                      <a:pt x="131873" y="157318"/>
                    </a:cubicBezTo>
                    <a:cubicBezTo>
                      <a:pt x="134296" y="151865"/>
                      <a:pt x="137527" y="147018"/>
                      <a:pt x="141768" y="142778"/>
                    </a:cubicBezTo>
                    <a:cubicBezTo>
                      <a:pt x="149039" y="139344"/>
                      <a:pt x="156309" y="137527"/>
                      <a:pt x="163780" y="137527"/>
                    </a:cubicBezTo>
                    <a:lnTo>
                      <a:pt x="163983" y="137527"/>
                    </a:lnTo>
                    <a:cubicBezTo>
                      <a:pt x="186399" y="137527"/>
                      <a:pt x="208411" y="153885"/>
                      <a:pt x="221336" y="180340"/>
                    </a:cubicBezTo>
                    <a:cubicBezTo>
                      <a:pt x="221740" y="180946"/>
                      <a:pt x="222345" y="181552"/>
                      <a:pt x="223153" y="181552"/>
                    </a:cubicBezTo>
                    <a:cubicBezTo>
                      <a:pt x="254657" y="184379"/>
                      <a:pt x="275660" y="196698"/>
                      <a:pt x="287777" y="206593"/>
                    </a:cubicBezTo>
                    <a:cubicBezTo>
                      <a:pt x="317868" y="231029"/>
                      <a:pt x="327359" y="266370"/>
                      <a:pt x="330792" y="294239"/>
                    </a:cubicBezTo>
                    <a:cubicBezTo>
                      <a:pt x="328166" y="291412"/>
                      <a:pt x="324734" y="288382"/>
                      <a:pt x="320088" y="285757"/>
                    </a:cubicBezTo>
                    <a:cubicBezTo>
                      <a:pt x="314030" y="281920"/>
                      <a:pt x="307568" y="279295"/>
                      <a:pt x="302115" y="277275"/>
                    </a:cubicBezTo>
                    <a:cubicBezTo>
                      <a:pt x="296663" y="275458"/>
                      <a:pt x="292422" y="274246"/>
                      <a:pt x="290806" y="273842"/>
                    </a:cubicBezTo>
                    <a:cubicBezTo>
                      <a:pt x="277276" y="270409"/>
                      <a:pt x="266371" y="269399"/>
                      <a:pt x="259101" y="268793"/>
                    </a:cubicBezTo>
                    <a:cubicBezTo>
                      <a:pt x="250416" y="267986"/>
                      <a:pt x="243550" y="267986"/>
                      <a:pt x="231837" y="266168"/>
                    </a:cubicBezTo>
                    <a:cubicBezTo>
                      <a:pt x="228404" y="265764"/>
                      <a:pt x="223557" y="264956"/>
                      <a:pt x="217499" y="262533"/>
                    </a:cubicBezTo>
                    <a:cubicBezTo>
                      <a:pt x="215075" y="261523"/>
                      <a:pt x="212855" y="260715"/>
                      <a:pt x="211440" y="259908"/>
                    </a:cubicBezTo>
                    <a:cubicBezTo>
                      <a:pt x="209825" y="259100"/>
                      <a:pt x="208816" y="258494"/>
                      <a:pt x="208411" y="258090"/>
                    </a:cubicBezTo>
                    <a:cubicBezTo>
                      <a:pt x="208007" y="257888"/>
                      <a:pt x="206594" y="257080"/>
                      <a:pt x="204978" y="255869"/>
                    </a:cubicBezTo>
                    <a:cubicBezTo>
                      <a:pt x="203363" y="254657"/>
                      <a:pt x="201141" y="253041"/>
                      <a:pt x="199324" y="251022"/>
                    </a:cubicBezTo>
                    <a:cubicBezTo>
                      <a:pt x="197910" y="249810"/>
                      <a:pt x="195689" y="247185"/>
                      <a:pt x="193265" y="243752"/>
                    </a:cubicBezTo>
                    <a:cubicBezTo>
                      <a:pt x="190841" y="240319"/>
                      <a:pt x="188419" y="236078"/>
                      <a:pt x="187005" y="231029"/>
                    </a:cubicBezTo>
                    <a:cubicBezTo>
                      <a:pt x="185995" y="227394"/>
                      <a:pt x="185389" y="223759"/>
                      <a:pt x="185389" y="220326"/>
                    </a:cubicBezTo>
                    <a:cubicBezTo>
                      <a:pt x="185389" y="214065"/>
                      <a:pt x="186802" y="208411"/>
                      <a:pt x="188621" y="203968"/>
                    </a:cubicBezTo>
                    <a:cubicBezTo>
                      <a:pt x="189428" y="201747"/>
                      <a:pt x="190236" y="199929"/>
                      <a:pt x="191043" y="198313"/>
                    </a:cubicBezTo>
                    <a:cubicBezTo>
                      <a:pt x="191851" y="196900"/>
                      <a:pt x="192458" y="195890"/>
                      <a:pt x="192660" y="195284"/>
                    </a:cubicBezTo>
                    <a:cubicBezTo>
                      <a:pt x="194477" y="192457"/>
                      <a:pt x="193467" y="188620"/>
                      <a:pt x="190640" y="187004"/>
                    </a:cubicBezTo>
                    <a:cubicBezTo>
                      <a:pt x="187812" y="185187"/>
                      <a:pt x="183975" y="186196"/>
                      <a:pt x="182360" y="189024"/>
                    </a:cubicBezTo>
                    <a:cubicBezTo>
                      <a:pt x="181956" y="189630"/>
                      <a:pt x="181148" y="191043"/>
                      <a:pt x="180138" y="192861"/>
                    </a:cubicBezTo>
                    <a:cubicBezTo>
                      <a:pt x="177311" y="198313"/>
                      <a:pt x="173272" y="208209"/>
                      <a:pt x="173272" y="220326"/>
                    </a:cubicBezTo>
                    <a:cubicBezTo>
                      <a:pt x="173272" y="224769"/>
                      <a:pt x="173878" y="229615"/>
                      <a:pt x="175292" y="234462"/>
                    </a:cubicBezTo>
                    <a:cubicBezTo>
                      <a:pt x="177311" y="240924"/>
                      <a:pt x="180341" y="246377"/>
                      <a:pt x="183370" y="250618"/>
                    </a:cubicBezTo>
                    <a:cubicBezTo>
                      <a:pt x="186399" y="254859"/>
                      <a:pt x="189226" y="257888"/>
                      <a:pt x="191043" y="259504"/>
                    </a:cubicBezTo>
                    <a:cubicBezTo>
                      <a:pt x="193467" y="261927"/>
                      <a:pt x="196092" y="263947"/>
                      <a:pt x="198112" y="265360"/>
                    </a:cubicBezTo>
                    <a:cubicBezTo>
                      <a:pt x="200131" y="266774"/>
                      <a:pt x="201747" y="267784"/>
                      <a:pt x="202353" y="268188"/>
                    </a:cubicBezTo>
                    <a:cubicBezTo>
                      <a:pt x="202958" y="268591"/>
                      <a:pt x="204372" y="269399"/>
                      <a:pt x="206190" y="270409"/>
                    </a:cubicBezTo>
                    <a:cubicBezTo>
                      <a:pt x="208007" y="271419"/>
                      <a:pt x="210633" y="272630"/>
                      <a:pt x="213460" y="273640"/>
                    </a:cubicBezTo>
                    <a:cubicBezTo>
                      <a:pt x="220730" y="276467"/>
                      <a:pt x="226789" y="277275"/>
                      <a:pt x="230423" y="277881"/>
                    </a:cubicBezTo>
                    <a:cubicBezTo>
                      <a:pt x="242742" y="279699"/>
                      <a:pt x="250013" y="279901"/>
                      <a:pt x="258293" y="280506"/>
                    </a:cubicBezTo>
                    <a:cubicBezTo>
                      <a:pt x="265361" y="281112"/>
                      <a:pt x="275660" y="282122"/>
                      <a:pt x="287979" y="285151"/>
                    </a:cubicBezTo>
                    <a:cubicBezTo>
                      <a:pt x="289393" y="285555"/>
                      <a:pt x="293230" y="286565"/>
                      <a:pt x="298076" y="288180"/>
                    </a:cubicBezTo>
                    <a:cubicBezTo>
                      <a:pt x="302923" y="289998"/>
                      <a:pt x="308780" y="292421"/>
                      <a:pt x="313829" y="295451"/>
                    </a:cubicBezTo>
                    <a:cubicBezTo>
                      <a:pt x="317666" y="297874"/>
                      <a:pt x="320088" y="299893"/>
                      <a:pt x="322108" y="302115"/>
                    </a:cubicBezTo>
                    <a:lnTo>
                      <a:pt x="322108" y="302115"/>
                    </a:lnTo>
                    <a:cubicBezTo>
                      <a:pt x="322916" y="303125"/>
                      <a:pt x="324936" y="305346"/>
                      <a:pt x="326955" y="308779"/>
                    </a:cubicBezTo>
                    <a:cubicBezTo>
                      <a:pt x="328368" y="311203"/>
                      <a:pt x="329378" y="313626"/>
                      <a:pt x="330186" y="315645"/>
                    </a:cubicBezTo>
                    <a:cubicBezTo>
                      <a:pt x="330994" y="317665"/>
                      <a:pt x="331398" y="319281"/>
                      <a:pt x="331600" y="320694"/>
                    </a:cubicBezTo>
                    <a:cubicBezTo>
                      <a:pt x="332205" y="323320"/>
                      <a:pt x="332812" y="326955"/>
                      <a:pt x="333014" y="331397"/>
                    </a:cubicBezTo>
                    <a:cubicBezTo>
                      <a:pt x="333014" y="339071"/>
                      <a:pt x="332205" y="349775"/>
                      <a:pt x="329176" y="362094"/>
                    </a:cubicBezTo>
                    <a:cubicBezTo>
                      <a:pt x="326551" y="372999"/>
                      <a:pt x="322310" y="383702"/>
                      <a:pt x="317059" y="393598"/>
                    </a:cubicBezTo>
                    <a:cubicBezTo>
                      <a:pt x="312617" y="394001"/>
                      <a:pt x="308376" y="394001"/>
                      <a:pt x="303932" y="394001"/>
                    </a:cubicBezTo>
                    <a:cubicBezTo>
                      <a:pt x="286969" y="394001"/>
                      <a:pt x="270208" y="391578"/>
                      <a:pt x="254052" y="386731"/>
                    </a:cubicBezTo>
                    <a:cubicBezTo>
                      <a:pt x="249205" y="385318"/>
                      <a:pt x="244358" y="383702"/>
                      <a:pt x="239511" y="381683"/>
                    </a:cubicBezTo>
                    <a:cubicBezTo>
                      <a:pt x="239309" y="381481"/>
                      <a:pt x="239511" y="381279"/>
                      <a:pt x="239511" y="380875"/>
                    </a:cubicBezTo>
                    <a:lnTo>
                      <a:pt x="239511" y="380875"/>
                    </a:lnTo>
                    <a:close/>
                    <a:moveTo>
                      <a:pt x="156712" y="271217"/>
                    </a:moveTo>
                    <a:lnTo>
                      <a:pt x="156712" y="271217"/>
                    </a:lnTo>
                    <a:lnTo>
                      <a:pt x="156712" y="271217"/>
                    </a:lnTo>
                    <a:cubicBezTo>
                      <a:pt x="156510" y="271015"/>
                      <a:pt x="156510" y="270611"/>
                      <a:pt x="156510" y="269803"/>
                    </a:cubicBezTo>
                    <a:cubicBezTo>
                      <a:pt x="156510" y="269601"/>
                      <a:pt x="156510" y="269197"/>
                      <a:pt x="156510" y="268793"/>
                    </a:cubicBezTo>
                    <a:lnTo>
                      <a:pt x="156510" y="268390"/>
                    </a:lnTo>
                    <a:cubicBezTo>
                      <a:pt x="156712" y="267178"/>
                      <a:pt x="156914" y="264553"/>
                      <a:pt x="156914" y="260715"/>
                    </a:cubicBezTo>
                    <a:cubicBezTo>
                      <a:pt x="156914" y="258090"/>
                      <a:pt x="156712" y="255061"/>
                      <a:pt x="156510" y="251830"/>
                    </a:cubicBezTo>
                    <a:cubicBezTo>
                      <a:pt x="157117" y="253445"/>
                      <a:pt x="157520" y="255061"/>
                      <a:pt x="158126" y="256677"/>
                    </a:cubicBezTo>
                    <a:cubicBezTo>
                      <a:pt x="158530" y="257686"/>
                      <a:pt x="160549" y="262331"/>
                      <a:pt x="164185" y="268188"/>
                    </a:cubicBezTo>
                    <a:cubicBezTo>
                      <a:pt x="167819" y="274044"/>
                      <a:pt x="173272" y="281314"/>
                      <a:pt x="180543" y="287373"/>
                    </a:cubicBezTo>
                    <a:cubicBezTo>
                      <a:pt x="182158" y="288584"/>
                      <a:pt x="183572" y="289796"/>
                      <a:pt x="188621" y="293835"/>
                    </a:cubicBezTo>
                    <a:cubicBezTo>
                      <a:pt x="192458" y="297066"/>
                      <a:pt x="195487" y="299490"/>
                      <a:pt x="198112" y="301509"/>
                    </a:cubicBezTo>
                    <a:cubicBezTo>
                      <a:pt x="200738" y="303730"/>
                      <a:pt x="202757" y="305548"/>
                      <a:pt x="205180" y="307568"/>
                    </a:cubicBezTo>
                    <a:cubicBezTo>
                      <a:pt x="207604" y="309789"/>
                      <a:pt x="209623" y="311606"/>
                      <a:pt x="211440" y="313424"/>
                    </a:cubicBezTo>
                    <a:cubicBezTo>
                      <a:pt x="213258" y="315242"/>
                      <a:pt x="214874" y="317059"/>
                      <a:pt x="216893" y="319281"/>
                    </a:cubicBezTo>
                    <a:cubicBezTo>
                      <a:pt x="219518" y="322512"/>
                      <a:pt x="222143" y="325541"/>
                      <a:pt x="224567" y="330186"/>
                    </a:cubicBezTo>
                    <a:cubicBezTo>
                      <a:pt x="228001" y="336244"/>
                      <a:pt x="229414" y="341495"/>
                      <a:pt x="229818" y="343716"/>
                    </a:cubicBezTo>
                    <a:lnTo>
                      <a:pt x="229818" y="343716"/>
                    </a:lnTo>
                    <a:cubicBezTo>
                      <a:pt x="230221" y="345534"/>
                      <a:pt x="231433" y="350583"/>
                      <a:pt x="231433" y="357247"/>
                    </a:cubicBezTo>
                    <a:cubicBezTo>
                      <a:pt x="231433" y="358055"/>
                      <a:pt x="231433" y="358660"/>
                      <a:pt x="231433" y="359468"/>
                    </a:cubicBezTo>
                    <a:cubicBezTo>
                      <a:pt x="231231" y="366738"/>
                      <a:pt x="229616" y="372595"/>
                      <a:pt x="228001" y="377038"/>
                    </a:cubicBezTo>
                    <a:cubicBezTo>
                      <a:pt x="228001" y="377038"/>
                      <a:pt x="228001" y="377038"/>
                      <a:pt x="228001" y="377038"/>
                    </a:cubicBezTo>
                    <a:cubicBezTo>
                      <a:pt x="217499" y="371989"/>
                      <a:pt x="207604" y="366133"/>
                      <a:pt x="198112" y="359064"/>
                    </a:cubicBezTo>
                    <a:cubicBezTo>
                      <a:pt x="198112" y="358660"/>
                      <a:pt x="198112" y="358257"/>
                      <a:pt x="198112" y="357853"/>
                    </a:cubicBezTo>
                    <a:cubicBezTo>
                      <a:pt x="198314" y="325541"/>
                      <a:pt x="183572" y="294845"/>
                      <a:pt x="156712" y="271217"/>
                    </a:cubicBezTo>
                    <a:close/>
                    <a:moveTo>
                      <a:pt x="100167" y="502448"/>
                    </a:moveTo>
                    <a:cubicBezTo>
                      <a:pt x="97542" y="502448"/>
                      <a:pt x="93906" y="500226"/>
                      <a:pt x="89262" y="496995"/>
                    </a:cubicBezTo>
                    <a:lnTo>
                      <a:pt x="89262" y="496995"/>
                    </a:lnTo>
                    <a:lnTo>
                      <a:pt x="89262" y="496995"/>
                    </a:lnTo>
                    <a:lnTo>
                      <a:pt x="89262" y="496995"/>
                    </a:lnTo>
                    <a:cubicBezTo>
                      <a:pt x="79770" y="490331"/>
                      <a:pt x="69672" y="480839"/>
                      <a:pt x="59979" y="469732"/>
                    </a:cubicBezTo>
                    <a:cubicBezTo>
                      <a:pt x="38775" y="445296"/>
                      <a:pt x="23426" y="417024"/>
                      <a:pt x="16964" y="389963"/>
                    </a:cubicBezTo>
                    <a:cubicBezTo>
                      <a:pt x="14541" y="379865"/>
                      <a:pt x="13329" y="369970"/>
                      <a:pt x="13329" y="360478"/>
                    </a:cubicBezTo>
                    <a:cubicBezTo>
                      <a:pt x="13329" y="338264"/>
                      <a:pt x="19994" y="317867"/>
                      <a:pt x="32918" y="299288"/>
                    </a:cubicBezTo>
                    <a:cubicBezTo>
                      <a:pt x="38775" y="291008"/>
                      <a:pt x="46247" y="282930"/>
                      <a:pt x="54728" y="275458"/>
                    </a:cubicBezTo>
                    <a:lnTo>
                      <a:pt x="56142" y="274246"/>
                    </a:lnTo>
                    <a:cubicBezTo>
                      <a:pt x="56546" y="273842"/>
                      <a:pt x="56950" y="273236"/>
                      <a:pt x="56950" y="272630"/>
                    </a:cubicBezTo>
                    <a:lnTo>
                      <a:pt x="56950" y="270611"/>
                    </a:lnTo>
                    <a:cubicBezTo>
                      <a:pt x="56950" y="268995"/>
                      <a:pt x="56950" y="267380"/>
                      <a:pt x="56950" y="265764"/>
                    </a:cubicBezTo>
                    <a:cubicBezTo>
                      <a:pt x="56950" y="264351"/>
                      <a:pt x="56950" y="262735"/>
                      <a:pt x="56950" y="261119"/>
                    </a:cubicBezTo>
                    <a:cubicBezTo>
                      <a:pt x="56950" y="249810"/>
                      <a:pt x="57555" y="236684"/>
                      <a:pt x="63210" y="224971"/>
                    </a:cubicBezTo>
                    <a:cubicBezTo>
                      <a:pt x="68865" y="213258"/>
                      <a:pt x="79770" y="203160"/>
                      <a:pt x="100167" y="197910"/>
                    </a:cubicBezTo>
                    <a:cubicBezTo>
                      <a:pt x="120564" y="203160"/>
                      <a:pt x="131469" y="213258"/>
                      <a:pt x="137124" y="224971"/>
                    </a:cubicBezTo>
                    <a:cubicBezTo>
                      <a:pt x="142778" y="236684"/>
                      <a:pt x="143383" y="250012"/>
                      <a:pt x="143383" y="261119"/>
                    </a:cubicBezTo>
                    <a:cubicBezTo>
                      <a:pt x="143383" y="262735"/>
                      <a:pt x="143383" y="264149"/>
                      <a:pt x="143383" y="265764"/>
                    </a:cubicBezTo>
                    <a:lnTo>
                      <a:pt x="143383" y="267380"/>
                    </a:lnTo>
                    <a:cubicBezTo>
                      <a:pt x="143383" y="268390"/>
                      <a:pt x="143383" y="269399"/>
                      <a:pt x="143383" y="270611"/>
                    </a:cubicBezTo>
                    <a:lnTo>
                      <a:pt x="143383" y="272630"/>
                    </a:lnTo>
                    <a:cubicBezTo>
                      <a:pt x="143383" y="273236"/>
                      <a:pt x="143586" y="273842"/>
                      <a:pt x="144192" y="274246"/>
                    </a:cubicBezTo>
                    <a:lnTo>
                      <a:pt x="145605" y="275458"/>
                    </a:lnTo>
                    <a:cubicBezTo>
                      <a:pt x="154087" y="282728"/>
                      <a:pt x="161155" y="290604"/>
                      <a:pt x="167012" y="298884"/>
                    </a:cubicBezTo>
                    <a:cubicBezTo>
                      <a:pt x="180138" y="317463"/>
                      <a:pt x="186802" y="337860"/>
                      <a:pt x="186802" y="360074"/>
                    </a:cubicBezTo>
                    <a:cubicBezTo>
                      <a:pt x="186802" y="369768"/>
                      <a:pt x="185591" y="379663"/>
                      <a:pt x="183168" y="389963"/>
                    </a:cubicBezTo>
                    <a:cubicBezTo>
                      <a:pt x="176504" y="417226"/>
                      <a:pt x="161155" y="445700"/>
                      <a:pt x="139749" y="470338"/>
                    </a:cubicBezTo>
                    <a:cubicBezTo>
                      <a:pt x="130257" y="481243"/>
                      <a:pt x="120159" y="490735"/>
                      <a:pt x="110466" y="497601"/>
                    </a:cubicBezTo>
                    <a:cubicBezTo>
                      <a:pt x="105620" y="501034"/>
                      <a:pt x="102590" y="502448"/>
                      <a:pt x="100167" y="502448"/>
                    </a:cubicBezTo>
                    <a:lnTo>
                      <a:pt x="100167" y="502448"/>
                    </a:lnTo>
                    <a:close/>
                    <a:moveTo>
                      <a:pt x="116323" y="174282"/>
                    </a:moveTo>
                    <a:cubicBezTo>
                      <a:pt x="116323" y="175089"/>
                      <a:pt x="116323" y="175695"/>
                      <a:pt x="116323" y="176503"/>
                    </a:cubicBezTo>
                    <a:cubicBezTo>
                      <a:pt x="116323" y="180340"/>
                      <a:pt x="116727" y="185187"/>
                      <a:pt x="118140" y="190841"/>
                    </a:cubicBezTo>
                    <a:cubicBezTo>
                      <a:pt x="116929" y="190034"/>
                      <a:pt x="115111" y="189024"/>
                      <a:pt x="113091" y="188216"/>
                    </a:cubicBezTo>
                    <a:cubicBezTo>
                      <a:pt x="111274" y="187610"/>
                      <a:pt x="109456" y="187206"/>
                      <a:pt x="108042" y="187004"/>
                    </a:cubicBezTo>
                    <a:cubicBezTo>
                      <a:pt x="109254" y="180946"/>
                      <a:pt x="110466" y="173070"/>
                      <a:pt x="110466" y="163780"/>
                    </a:cubicBezTo>
                    <a:cubicBezTo>
                      <a:pt x="110466" y="160953"/>
                      <a:pt x="110264" y="158126"/>
                      <a:pt x="110062" y="154894"/>
                    </a:cubicBezTo>
                    <a:cubicBezTo>
                      <a:pt x="109052" y="142778"/>
                      <a:pt x="106225" y="132882"/>
                      <a:pt x="103600" y="125814"/>
                    </a:cubicBezTo>
                    <a:cubicBezTo>
                      <a:pt x="108042" y="126420"/>
                      <a:pt x="114505" y="127833"/>
                      <a:pt x="121371" y="131468"/>
                    </a:cubicBezTo>
                    <a:cubicBezTo>
                      <a:pt x="125007" y="133488"/>
                      <a:pt x="127834" y="135507"/>
                      <a:pt x="130056" y="137527"/>
                    </a:cubicBezTo>
                    <a:cubicBezTo>
                      <a:pt x="129046" y="138739"/>
                      <a:pt x="127834" y="140556"/>
                      <a:pt x="126420" y="142778"/>
                    </a:cubicBezTo>
                    <a:lnTo>
                      <a:pt x="126420" y="142778"/>
                    </a:lnTo>
                    <a:cubicBezTo>
                      <a:pt x="123997" y="147220"/>
                      <a:pt x="116929" y="158530"/>
                      <a:pt x="116323" y="174282"/>
                    </a:cubicBezTo>
                    <a:close/>
                    <a:moveTo>
                      <a:pt x="150452" y="71490"/>
                    </a:moveTo>
                    <a:cubicBezTo>
                      <a:pt x="155299" y="66037"/>
                      <a:pt x="162367" y="60787"/>
                      <a:pt x="172061" y="55738"/>
                    </a:cubicBezTo>
                    <a:cubicBezTo>
                      <a:pt x="195689" y="43621"/>
                      <a:pt x="228404" y="35139"/>
                      <a:pt x="257484" y="27667"/>
                    </a:cubicBezTo>
                    <a:lnTo>
                      <a:pt x="258091" y="27465"/>
                    </a:lnTo>
                    <a:cubicBezTo>
                      <a:pt x="261725" y="26455"/>
                      <a:pt x="264957" y="25647"/>
                      <a:pt x="268390" y="24840"/>
                    </a:cubicBezTo>
                    <a:cubicBezTo>
                      <a:pt x="252436" y="40996"/>
                      <a:pt x="235876" y="53920"/>
                      <a:pt x="216691" y="65431"/>
                    </a:cubicBezTo>
                    <a:cubicBezTo>
                      <a:pt x="196294" y="77548"/>
                      <a:pt x="172666" y="87848"/>
                      <a:pt x="144797" y="96935"/>
                    </a:cubicBezTo>
                    <a:cubicBezTo>
                      <a:pt x="143990" y="94108"/>
                      <a:pt x="143383" y="91483"/>
                      <a:pt x="143383" y="88857"/>
                    </a:cubicBezTo>
                    <a:cubicBezTo>
                      <a:pt x="143383" y="82597"/>
                      <a:pt x="145807" y="76942"/>
                      <a:pt x="150452" y="71490"/>
                    </a:cubicBezTo>
                    <a:close/>
                    <a:moveTo>
                      <a:pt x="274045" y="40390"/>
                    </a:moveTo>
                    <a:cubicBezTo>
                      <a:pt x="274045" y="40592"/>
                      <a:pt x="273842" y="40794"/>
                      <a:pt x="273842" y="40996"/>
                    </a:cubicBezTo>
                    <a:cubicBezTo>
                      <a:pt x="263745" y="63008"/>
                      <a:pt x="248801" y="81587"/>
                      <a:pt x="231635" y="93502"/>
                    </a:cubicBezTo>
                    <a:cubicBezTo>
                      <a:pt x="216893" y="103600"/>
                      <a:pt x="200939" y="108850"/>
                      <a:pt x="184177" y="108850"/>
                    </a:cubicBezTo>
                    <a:cubicBezTo>
                      <a:pt x="178724" y="108850"/>
                      <a:pt x="172868" y="108244"/>
                      <a:pt x="167214" y="107235"/>
                    </a:cubicBezTo>
                    <a:cubicBezTo>
                      <a:pt x="166002" y="107033"/>
                      <a:pt x="164790" y="106629"/>
                      <a:pt x="163578" y="106427"/>
                    </a:cubicBezTo>
                    <a:cubicBezTo>
                      <a:pt x="186601" y="98147"/>
                      <a:pt x="206594" y="89059"/>
                      <a:pt x="224365" y="78558"/>
                    </a:cubicBezTo>
                    <a:cubicBezTo>
                      <a:pt x="242742" y="67249"/>
                      <a:pt x="258696" y="55132"/>
                      <a:pt x="274045" y="40390"/>
                    </a:cubicBezTo>
                    <a:close/>
                  </a:path>
                </a:pathLst>
              </a:custGeom>
              <a:grpFill/>
              <a:ln w="2019" cap="flat">
                <a:noFill/>
                <a:prstDash val="solid"/>
                <a:miter/>
              </a:ln>
            </p:spPr>
            <p:txBody>
              <a:bodyPr rtlCol="0" anchor="ctr"/>
              <a:lstStyle/>
              <a:p>
                <a:endParaRPr lang="en-US"/>
              </a:p>
            </p:txBody>
          </p:sp>
          <p:sp>
            <p:nvSpPr>
              <p:cNvPr id="50" name="Graphic 3">
                <a:extLst>
                  <a:ext uri="{FF2B5EF4-FFF2-40B4-BE49-F238E27FC236}">
                    <a16:creationId xmlns:a16="http://schemas.microsoft.com/office/drawing/2014/main" id="{AE641BB7-9B6A-4F32-0EF4-EEA58AFDE095}"/>
                  </a:ext>
                </a:extLst>
              </p:cNvPr>
              <p:cNvSpPr/>
              <p:nvPr/>
            </p:nvSpPr>
            <p:spPr>
              <a:xfrm>
                <a:off x="9243569" y="2348373"/>
                <a:ext cx="60180" cy="60180"/>
              </a:xfrm>
              <a:custGeom>
                <a:avLst/>
                <a:gdLst>
                  <a:gd name="connsiteX0" fmla="*/ 13934 w 60180"/>
                  <a:gd name="connsiteY0" fmla="*/ 55536 h 60180"/>
                  <a:gd name="connsiteX1" fmla="*/ 30090 w 60180"/>
                  <a:gd name="connsiteY1" fmla="*/ 60181 h 60180"/>
                  <a:gd name="connsiteX2" fmla="*/ 42409 w 60180"/>
                  <a:gd name="connsiteY2" fmla="*/ 57555 h 60180"/>
                  <a:gd name="connsiteX3" fmla="*/ 55536 w 60180"/>
                  <a:gd name="connsiteY3" fmla="*/ 46246 h 60180"/>
                  <a:gd name="connsiteX4" fmla="*/ 60180 w 60180"/>
                  <a:gd name="connsiteY4" fmla="*/ 30090 h 60180"/>
                  <a:gd name="connsiteX5" fmla="*/ 57555 w 60180"/>
                  <a:gd name="connsiteY5" fmla="*/ 17772 h 60180"/>
                  <a:gd name="connsiteX6" fmla="*/ 52102 w 60180"/>
                  <a:gd name="connsiteY6" fmla="*/ 20195 h 60180"/>
                  <a:gd name="connsiteX7" fmla="*/ 57555 w 60180"/>
                  <a:gd name="connsiteY7" fmla="*/ 17772 h 60180"/>
                  <a:gd name="connsiteX8" fmla="*/ 46246 w 60180"/>
                  <a:gd name="connsiteY8" fmla="*/ 4645 h 60180"/>
                  <a:gd name="connsiteX9" fmla="*/ 30090 w 60180"/>
                  <a:gd name="connsiteY9" fmla="*/ 0 h 60180"/>
                  <a:gd name="connsiteX10" fmla="*/ 17771 w 60180"/>
                  <a:gd name="connsiteY10" fmla="*/ 2625 h 60180"/>
                  <a:gd name="connsiteX11" fmla="*/ 4644 w 60180"/>
                  <a:gd name="connsiteY11" fmla="*/ 13934 h 60180"/>
                  <a:gd name="connsiteX12" fmla="*/ 0 w 60180"/>
                  <a:gd name="connsiteY12" fmla="*/ 30090 h 60180"/>
                  <a:gd name="connsiteX13" fmla="*/ 2625 w 60180"/>
                  <a:gd name="connsiteY13" fmla="*/ 42409 h 60180"/>
                  <a:gd name="connsiteX14" fmla="*/ 13934 w 60180"/>
                  <a:gd name="connsiteY14" fmla="*/ 55536 h 60180"/>
                  <a:gd name="connsiteX15" fmla="*/ 14742 w 60180"/>
                  <a:gd name="connsiteY15" fmla="*/ 20397 h 60180"/>
                  <a:gd name="connsiteX16" fmla="*/ 22618 w 60180"/>
                  <a:gd name="connsiteY16" fmla="*/ 13531 h 60180"/>
                  <a:gd name="connsiteX17" fmla="*/ 30090 w 60180"/>
                  <a:gd name="connsiteY17" fmla="*/ 11915 h 60180"/>
                  <a:gd name="connsiteX18" fmla="*/ 39783 w 60180"/>
                  <a:gd name="connsiteY18" fmla="*/ 14742 h 60180"/>
                  <a:gd name="connsiteX19" fmla="*/ 46650 w 60180"/>
                  <a:gd name="connsiteY19" fmla="*/ 22618 h 60180"/>
                  <a:gd name="connsiteX20" fmla="*/ 46650 w 60180"/>
                  <a:gd name="connsiteY20" fmla="*/ 22618 h 60180"/>
                  <a:gd name="connsiteX21" fmla="*/ 48265 w 60180"/>
                  <a:gd name="connsiteY21" fmla="*/ 30090 h 60180"/>
                  <a:gd name="connsiteX22" fmla="*/ 45438 w 60180"/>
                  <a:gd name="connsiteY22" fmla="*/ 39784 h 60180"/>
                  <a:gd name="connsiteX23" fmla="*/ 37563 w 60180"/>
                  <a:gd name="connsiteY23" fmla="*/ 46650 h 60180"/>
                  <a:gd name="connsiteX24" fmla="*/ 30090 w 60180"/>
                  <a:gd name="connsiteY24" fmla="*/ 48266 h 60180"/>
                  <a:gd name="connsiteX25" fmla="*/ 20397 w 60180"/>
                  <a:gd name="connsiteY25" fmla="*/ 45438 h 60180"/>
                  <a:gd name="connsiteX26" fmla="*/ 13530 w 60180"/>
                  <a:gd name="connsiteY26" fmla="*/ 37562 h 60180"/>
                  <a:gd name="connsiteX27" fmla="*/ 11915 w 60180"/>
                  <a:gd name="connsiteY27" fmla="*/ 30090 h 60180"/>
                  <a:gd name="connsiteX28" fmla="*/ 14742 w 60180"/>
                  <a:gd name="connsiteY28" fmla="*/ 20397 h 6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180" h="60180">
                    <a:moveTo>
                      <a:pt x="13934" y="55536"/>
                    </a:moveTo>
                    <a:cubicBezTo>
                      <a:pt x="18781" y="58565"/>
                      <a:pt x="24436" y="60181"/>
                      <a:pt x="30090" y="60181"/>
                    </a:cubicBezTo>
                    <a:cubicBezTo>
                      <a:pt x="34331" y="60181"/>
                      <a:pt x="38370" y="59373"/>
                      <a:pt x="42409" y="57555"/>
                    </a:cubicBezTo>
                    <a:cubicBezTo>
                      <a:pt x="48063" y="55132"/>
                      <a:pt x="52507" y="51093"/>
                      <a:pt x="55536" y="46246"/>
                    </a:cubicBezTo>
                    <a:cubicBezTo>
                      <a:pt x="58565" y="41399"/>
                      <a:pt x="60180" y="35745"/>
                      <a:pt x="60180" y="30090"/>
                    </a:cubicBezTo>
                    <a:cubicBezTo>
                      <a:pt x="60180" y="25849"/>
                      <a:pt x="59373" y="21810"/>
                      <a:pt x="57555" y="17772"/>
                    </a:cubicBezTo>
                    <a:lnTo>
                      <a:pt x="52102" y="20195"/>
                    </a:lnTo>
                    <a:lnTo>
                      <a:pt x="57555" y="17772"/>
                    </a:lnTo>
                    <a:cubicBezTo>
                      <a:pt x="55132" y="12117"/>
                      <a:pt x="51093" y="7674"/>
                      <a:pt x="46246" y="4645"/>
                    </a:cubicBezTo>
                    <a:cubicBezTo>
                      <a:pt x="41399" y="1616"/>
                      <a:pt x="35744" y="0"/>
                      <a:pt x="30090" y="0"/>
                    </a:cubicBezTo>
                    <a:cubicBezTo>
                      <a:pt x="25849" y="0"/>
                      <a:pt x="21810" y="808"/>
                      <a:pt x="17771" y="2625"/>
                    </a:cubicBezTo>
                    <a:cubicBezTo>
                      <a:pt x="12117" y="5049"/>
                      <a:pt x="7674" y="9088"/>
                      <a:pt x="4644" y="13934"/>
                    </a:cubicBezTo>
                    <a:cubicBezTo>
                      <a:pt x="1615" y="18781"/>
                      <a:pt x="0" y="24436"/>
                      <a:pt x="0" y="30090"/>
                    </a:cubicBezTo>
                    <a:cubicBezTo>
                      <a:pt x="0" y="34331"/>
                      <a:pt x="808" y="38370"/>
                      <a:pt x="2625" y="42409"/>
                    </a:cubicBezTo>
                    <a:cubicBezTo>
                      <a:pt x="5049" y="48064"/>
                      <a:pt x="9088" y="52507"/>
                      <a:pt x="13934" y="55536"/>
                    </a:cubicBezTo>
                    <a:close/>
                    <a:moveTo>
                      <a:pt x="14742" y="20397"/>
                    </a:moveTo>
                    <a:cubicBezTo>
                      <a:pt x="16559" y="17570"/>
                      <a:pt x="19185" y="15146"/>
                      <a:pt x="22618" y="13531"/>
                    </a:cubicBezTo>
                    <a:cubicBezTo>
                      <a:pt x="25041" y="12521"/>
                      <a:pt x="27465" y="11915"/>
                      <a:pt x="30090" y="11915"/>
                    </a:cubicBezTo>
                    <a:cubicBezTo>
                      <a:pt x="33524" y="11915"/>
                      <a:pt x="36956" y="12925"/>
                      <a:pt x="39783" y="14742"/>
                    </a:cubicBezTo>
                    <a:cubicBezTo>
                      <a:pt x="42611" y="16560"/>
                      <a:pt x="45034" y="19185"/>
                      <a:pt x="46650" y="22618"/>
                    </a:cubicBezTo>
                    <a:lnTo>
                      <a:pt x="46650" y="22618"/>
                    </a:lnTo>
                    <a:cubicBezTo>
                      <a:pt x="47660" y="25042"/>
                      <a:pt x="48265" y="27465"/>
                      <a:pt x="48265" y="30090"/>
                    </a:cubicBezTo>
                    <a:cubicBezTo>
                      <a:pt x="48265" y="33523"/>
                      <a:pt x="47256" y="36957"/>
                      <a:pt x="45438" y="39784"/>
                    </a:cubicBezTo>
                    <a:cubicBezTo>
                      <a:pt x="43621" y="42611"/>
                      <a:pt x="40995" y="45035"/>
                      <a:pt x="37563" y="46650"/>
                    </a:cubicBezTo>
                    <a:cubicBezTo>
                      <a:pt x="35139" y="47660"/>
                      <a:pt x="32715" y="48266"/>
                      <a:pt x="30090" y="48266"/>
                    </a:cubicBezTo>
                    <a:cubicBezTo>
                      <a:pt x="26657" y="48266"/>
                      <a:pt x="23224" y="47256"/>
                      <a:pt x="20397" y="45438"/>
                    </a:cubicBezTo>
                    <a:cubicBezTo>
                      <a:pt x="17569" y="43621"/>
                      <a:pt x="15146" y="40996"/>
                      <a:pt x="13530" y="37562"/>
                    </a:cubicBezTo>
                    <a:cubicBezTo>
                      <a:pt x="12520" y="35139"/>
                      <a:pt x="11915" y="32716"/>
                      <a:pt x="11915" y="30090"/>
                    </a:cubicBezTo>
                    <a:cubicBezTo>
                      <a:pt x="11915" y="26657"/>
                      <a:pt x="12925" y="23224"/>
                      <a:pt x="14742" y="20397"/>
                    </a:cubicBezTo>
                    <a:close/>
                  </a:path>
                </a:pathLst>
              </a:custGeom>
              <a:grpFill/>
              <a:ln w="2019" cap="flat">
                <a:noFill/>
                <a:prstDash val="solid"/>
                <a:miter/>
              </a:ln>
            </p:spPr>
            <p:txBody>
              <a:bodyPr rtlCol="0" anchor="ctr"/>
              <a:lstStyle/>
              <a:p>
                <a:endParaRPr lang="en-US"/>
              </a:p>
            </p:txBody>
          </p:sp>
          <p:sp>
            <p:nvSpPr>
              <p:cNvPr id="51" name="Graphic 3">
                <a:extLst>
                  <a:ext uri="{FF2B5EF4-FFF2-40B4-BE49-F238E27FC236}">
                    <a16:creationId xmlns:a16="http://schemas.microsoft.com/office/drawing/2014/main" id="{00123215-3D14-E976-DE9E-7295823EC096}"/>
                  </a:ext>
                </a:extLst>
              </p:cNvPr>
              <p:cNvSpPr/>
              <p:nvPr/>
            </p:nvSpPr>
            <p:spPr>
              <a:xfrm>
                <a:off x="9095339" y="2621610"/>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2" name="Graphic 3">
                <a:extLst>
                  <a:ext uri="{FF2B5EF4-FFF2-40B4-BE49-F238E27FC236}">
                    <a16:creationId xmlns:a16="http://schemas.microsoft.com/office/drawing/2014/main" id="{EF1CF8F3-F100-2752-6A39-6D247A81CFF3}"/>
                  </a:ext>
                </a:extLst>
              </p:cNvPr>
              <p:cNvSpPr/>
              <p:nvPr/>
            </p:nvSpPr>
            <p:spPr>
              <a:xfrm>
                <a:off x="9095137" y="2608887"/>
                <a:ext cx="37158" cy="22012"/>
              </a:xfrm>
              <a:custGeom>
                <a:avLst/>
                <a:gdLst>
                  <a:gd name="connsiteX0" fmla="*/ 25041 w 37158"/>
                  <a:gd name="connsiteY0" fmla="*/ 21205 h 22012"/>
                  <a:gd name="connsiteX1" fmla="*/ 27868 w 37158"/>
                  <a:gd name="connsiteY1" fmla="*/ 21608 h 22012"/>
                  <a:gd name="connsiteX2" fmla="*/ 32110 w 37158"/>
                  <a:gd name="connsiteY2" fmla="*/ 20397 h 22012"/>
                  <a:gd name="connsiteX3" fmla="*/ 35341 w 37158"/>
                  <a:gd name="connsiteY3" fmla="*/ 17569 h 22012"/>
                  <a:gd name="connsiteX4" fmla="*/ 37158 w 37158"/>
                  <a:gd name="connsiteY4" fmla="*/ 12723 h 22012"/>
                  <a:gd name="connsiteX5" fmla="*/ 37158 w 37158"/>
                  <a:gd name="connsiteY5" fmla="*/ 12723 h 22012"/>
                  <a:gd name="connsiteX6" fmla="*/ 37158 w 37158"/>
                  <a:gd name="connsiteY6" fmla="*/ 12521 h 22012"/>
                  <a:gd name="connsiteX7" fmla="*/ 36553 w 37158"/>
                  <a:gd name="connsiteY7" fmla="*/ 9694 h 22012"/>
                  <a:gd name="connsiteX8" fmla="*/ 34735 w 37158"/>
                  <a:gd name="connsiteY8" fmla="*/ 6866 h 22012"/>
                  <a:gd name="connsiteX9" fmla="*/ 33119 w 37158"/>
                  <a:gd name="connsiteY9" fmla="*/ 5251 h 22012"/>
                  <a:gd name="connsiteX10" fmla="*/ 18781 w 37158"/>
                  <a:gd name="connsiteY10" fmla="*/ 0 h 22012"/>
                  <a:gd name="connsiteX11" fmla="*/ 13530 w 37158"/>
                  <a:gd name="connsiteY11" fmla="*/ 606 h 22012"/>
                  <a:gd name="connsiteX12" fmla="*/ 5452 w 37158"/>
                  <a:gd name="connsiteY12" fmla="*/ 4039 h 22012"/>
                  <a:gd name="connsiteX13" fmla="*/ 1817 w 37158"/>
                  <a:gd name="connsiteY13" fmla="*/ 7472 h 22012"/>
                  <a:gd name="connsiteX14" fmla="*/ 0 w 37158"/>
                  <a:gd name="connsiteY14" fmla="*/ 12925 h 22012"/>
                  <a:gd name="connsiteX15" fmla="*/ 0 w 37158"/>
                  <a:gd name="connsiteY15" fmla="*/ 12925 h 22012"/>
                  <a:gd name="connsiteX16" fmla="*/ 0 w 37158"/>
                  <a:gd name="connsiteY16" fmla="*/ 13127 h 22012"/>
                  <a:gd name="connsiteX17" fmla="*/ 808 w 37158"/>
                  <a:gd name="connsiteY17" fmla="*/ 17166 h 22012"/>
                  <a:gd name="connsiteX18" fmla="*/ 3837 w 37158"/>
                  <a:gd name="connsiteY18" fmla="*/ 20801 h 22012"/>
                  <a:gd name="connsiteX19" fmla="*/ 7876 w 37158"/>
                  <a:gd name="connsiteY19" fmla="*/ 22012 h 22012"/>
                  <a:gd name="connsiteX20" fmla="*/ 10905 w 37158"/>
                  <a:gd name="connsiteY20" fmla="*/ 21608 h 22012"/>
                  <a:gd name="connsiteX21" fmla="*/ 17973 w 37158"/>
                  <a:gd name="connsiteY21" fmla="*/ 19993 h 22012"/>
                  <a:gd name="connsiteX22" fmla="*/ 18378 w 37158"/>
                  <a:gd name="connsiteY22" fmla="*/ 19993 h 22012"/>
                  <a:gd name="connsiteX23" fmla="*/ 22618 w 37158"/>
                  <a:gd name="connsiteY23" fmla="*/ 20801 h 22012"/>
                  <a:gd name="connsiteX24" fmla="*/ 25041 w 37158"/>
                  <a:gd name="connsiteY24" fmla="*/ 21205 h 22012"/>
                  <a:gd name="connsiteX25" fmla="*/ 17973 w 37158"/>
                  <a:gd name="connsiteY25" fmla="*/ 11713 h 22012"/>
                  <a:gd name="connsiteX26" fmla="*/ 10905 w 37158"/>
                  <a:gd name="connsiteY26" fmla="*/ 12925 h 22012"/>
                  <a:gd name="connsiteX27" fmla="*/ 8886 w 37158"/>
                  <a:gd name="connsiteY27" fmla="*/ 13530 h 22012"/>
                  <a:gd name="connsiteX28" fmla="*/ 8481 w 37158"/>
                  <a:gd name="connsiteY28" fmla="*/ 13732 h 22012"/>
                  <a:gd name="connsiteX29" fmla="*/ 8280 w 37158"/>
                  <a:gd name="connsiteY29" fmla="*/ 13530 h 22012"/>
                  <a:gd name="connsiteX30" fmla="*/ 8078 w 37158"/>
                  <a:gd name="connsiteY30" fmla="*/ 12925 h 22012"/>
                  <a:gd name="connsiteX31" fmla="*/ 8078 w 37158"/>
                  <a:gd name="connsiteY31" fmla="*/ 12925 h 22012"/>
                  <a:gd name="connsiteX32" fmla="*/ 8481 w 37158"/>
                  <a:gd name="connsiteY32" fmla="*/ 12117 h 22012"/>
                  <a:gd name="connsiteX33" fmla="*/ 11510 w 37158"/>
                  <a:gd name="connsiteY33" fmla="*/ 9895 h 22012"/>
                  <a:gd name="connsiteX34" fmla="*/ 15752 w 37158"/>
                  <a:gd name="connsiteY34" fmla="*/ 8280 h 22012"/>
                  <a:gd name="connsiteX35" fmla="*/ 18983 w 37158"/>
                  <a:gd name="connsiteY35" fmla="*/ 7876 h 22012"/>
                  <a:gd name="connsiteX36" fmla="*/ 27868 w 37158"/>
                  <a:gd name="connsiteY36" fmla="*/ 11107 h 22012"/>
                  <a:gd name="connsiteX37" fmla="*/ 28878 w 37158"/>
                  <a:gd name="connsiteY37" fmla="*/ 12319 h 22012"/>
                  <a:gd name="connsiteX38" fmla="*/ 29080 w 37158"/>
                  <a:gd name="connsiteY38" fmla="*/ 12521 h 22012"/>
                  <a:gd name="connsiteX39" fmla="*/ 28878 w 37158"/>
                  <a:gd name="connsiteY39" fmla="*/ 12925 h 22012"/>
                  <a:gd name="connsiteX40" fmla="*/ 28273 w 37158"/>
                  <a:gd name="connsiteY40" fmla="*/ 13530 h 22012"/>
                  <a:gd name="connsiteX41" fmla="*/ 28071 w 37158"/>
                  <a:gd name="connsiteY41" fmla="*/ 13732 h 22012"/>
                  <a:gd name="connsiteX42" fmla="*/ 27263 w 37158"/>
                  <a:gd name="connsiteY42" fmla="*/ 13530 h 22012"/>
                  <a:gd name="connsiteX43" fmla="*/ 18781 w 37158"/>
                  <a:gd name="connsiteY43" fmla="*/ 11915 h 22012"/>
                  <a:gd name="connsiteX44" fmla="*/ 17973 w 37158"/>
                  <a:gd name="connsiteY44" fmla="*/ 11713 h 2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158" h="22012">
                    <a:moveTo>
                      <a:pt x="25041" y="21205"/>
                    </a:moveTo>
                    <a:cubicBezTo>
                      <a:pt x="25849" y="21406"/>
                      <a:pt x="26859" y="21608"/>
                      <a:pt x="27868" y="21608"/>
                    </a:cubicBezTo>
                    <a:cubicBezTo>
                      <a:pt x="29283" y="21608"/>
                      <a:pt x="30898" y="21205"/>
                      <a:pt x="32110" y="20397"/>
                    </a:cubicBezTo>
                    <a:cubicBezTo>
                      <a:pt x="33322" y="19791"/>
                      <a:pt x="34331" y="18781"/>
                      <a:pt x="35341" y="17569"/>
                    </a:cubicBezTo>
                    <a:cubicBezTo>
                      <a:pt x="36351" y="16358"/>
                      <a:pt x="36956" y="14742"/>
                      <a:pt x="37158" y="12723"/>
                    </a:cubicBezTo>
                    <a:lnTo>
                      <a:pt x="37158" y="12723"/>
                    </a:lnTo>
                    <a:lnTo>
                      <a:pt x="37158" y="12521"/>
                    </a:lnTo>
                    <a:cubicBezTo>
                      <a:pt x="37158" y="11511"/>
                      <a:pt x="36956" y="10501"/>
                      <a:pt x="36553" y="9694"/>
                    </a:cubicBezTo>
                    <a:cubicBezTo>
                      <a:pt x="36149" y="8482"/>
                      <a:pt x="35341" y="7472"/>
                      <a:pt x="34735" y="6866"/>
                    </a:cubicBezTo>
                    <a:cubicBezTo>
                      <a:pt x="34129" y="6058"/>
                      <a:pt x="33524" y="5655"/>
                      <a:pt x="33119" y="5251"/>
                    </a:cubicBezTo>
                    <a:cubicBezTo>
                      <a:pt x="29686" y="2019"/>
                      <a:pt x="24637" y="0"/>
                      <a:pt x="18781" y="0"/>
                    </a:cubicBezTo>
                    <a:cubicBezTo>
                      <a:pt x="17166" y="0"/>
                      <a:pt x="15348" y="202"/>
                      <a:pt x="13530" y="606"/>
                    </a:cubicBezTo>
                    <a:cubicBezTo>
                      <a:pt x="11107" y="1212"/>
                      <a:pt x="8078" y="2423"/>
                      <a:pt x="5452" y="4039"/>
                    </a:cubicBezTo>
                    <a:cubicBezTo>
                      <a:pt x="4039" y="5049"/>
                      <a:pt x="2827" y="6058"/>
                      <a:pt x="1817" y="7472"/>
                    </a:cubicBezTo>
                    <a:cubicBezTo>
                      <a:pt x="808" y="8886"/>
                      <a:pt x="0" y="10703"/>
                      <a:pt x="0" y="12925"/>
                    </a:cubicBezTo>
                    <a:cubicBezTo>
                      <a:pt x="0" y="12925"/>
                      <a:pt x="0" y="12925"/>
                      <a:pt x="0" y="12925"/>
                    </a:cubicBezTo>
                    <a:lnTo>
                      <a:pt x="0" y="13127"/>
                    </a:lnTo>
                    <a:cubicBezTo>
                      <a:pt x="0" y="14540"/>
                      <a:pt x="202" y="15752"/>
                      <a:pt x="808" y="17166"/>
                    </a:cubicBezTo>
                    <a:cubicBezTo>
                      <a:pt x="1413" y="18579"/>
                      <a:pt x="2423" y="19791"/>
                      <a:pt x="3837" y="20801"/>
                    </a:cubicBezTo>
                    <a:cubicBezTo>
                      <a:pt x="5049" y="21608"/>
                      <a:pt x="6664" y="22012"/>
                      <a:pt x="7876" y="22012"/>
                    </a:cubicBezTo>
                    <a:cubicBezTo>
                      <a:pt x="9088" y="22012"/>
                      <a:pt x="9895" y="21810"/>
                      <a:pt x="10905" y="21608"/>
                    </a:cubicBezTo>
                    <a:cubicBezTo>
                      <a:pt x="13329" y="20801"/>
                      <a:pt x="15146" y="19993"/>
                      <a:pt x="17973" y="19993"/>
                    </a:cubicBezTo>
                    <a:lnTo>
                      <a:pt x="18378" y="19993"/>
                    </a:lnTo>
                    <a:cubicBezTo>
                      <a:pt x="19993" y="19993"/>
                      <a:pt x="21407" y="20397"/>
                      <a:pt x="22618" y="20801"/>
                    </a:cubicBezTo>
                    <a:cubicBezTo>
                      <a:pt x="23627" y="20599"/>
                      <a:pt x="24234" y="20801"/>
                      <a:pt x="25041" y="21205"/>
                    </a:cubicBezTo>
                    <a:close/>
                    <a:moveTo>
                      <a:pt x="17973" y="11713"/>
                    </a:moveTo>
                    <a:cubicBezTo>
                      <a:pt x="14944" y="11713"/>
                      <a:pt x="12520" y="12521"/>
                      <a:pt x="10905" y="12925"/>
                    </a:cubicBezTo>
                    <a:cubicBezTo>
                      <a:pt x="10097" y="13127"/>
                      <a:pt x="9290" y="13530"/>
                      <a:pt x="8886" y="13530"/>
                    </a:cubicBezTo>
                    <a:cubicBezTo>
                      <a:pt x="8683" y="13530"/>
                      <a:pt x="8481" y="13530"/>
                      <a:pt x="8481" y="13732"/>
                    </a:cubicBezTo>
                    <a:cubicBezTo>
                      <a:pt x="8481" y="13732"/>
                      <a:pt x="8481" y="13530"/>
                      <a:pt x="8280" y="13530"/>
                    </a:cubicBezTo>
                    <a:cubicBezTo>
                      <a:pt x="8078" y="13329"/>
                      <a:pt x="8078" y="12925"/>
                      <a:pt x="8078" y="12925"/>
                    </a:cubicBezTo>
                    <a:lnTo>
                      <a:pt x="8078" y="12925"/>
                    </a:lnTo>
                    <a:cubicBezTo>
                      <a:pt x="8078" y="12723"/>
                      <a:pt x="8078" y="12521"/>
                      <a:pt x="8481" y="12117"/>
                    </a:cubicBezTo>
                    <a:cubicBezTo>
                      <a:pt x="8886" y="11511"/>
                      <a:pt x="10097" y="10501"/>
                      <a:pt x="11510" y="9895"/>
                    </a:cubicBezTo>
                    <a:cubicBezTo>
                      <a:pt x="12925" y="9088"/>
                      <a:pt x="14540" y="8684"/>
                      <a:pt x="15752" y="8280"/>
                    </a:cubicBezTo>
                    <a:cubicBezTo>
                      <a:pt x="16761" y="8078"/>
                      <a:pt x="17973" y="7876"/>
                      <a:pt x="18983" y="7876"/>
                    </a:cubicBezTo>
                    <a:cubicBezTo>
                      <a:pt x="22618" y="7876"/>
                      <a:pt x="26051" y="9290"/>
                      <a:pt x="27868" y="11107"/>
                    </a:cubicBezTo>
                    <a:cubicBezTo>
                      <a:pt x="28273" y="11511"/>
                      <a:pt x="28676" y="11915"/>
                      <a:pt x="28878" y="12319"/>
                    </a:cubicBezTo>
                    <a:lnTo>
                      <a:pt x="29080" y="12521"/>
                    </a:lnTo>
                    <a:cubicBezTo>
                      <a:pt x="29080" y="12521"/>
                      <a:pt x="29080" y="12723"/>
                      <a:pt x="28878" y="12925"/>
                    </a:cubicBezTo>
                    <a:cubicBezTo>
                      <a:pt x="28676" y="13127"/>
                      <a:pt x="28475" y="13329"/>
                      <a:pt x="28273" y="13530"/>
                    </a:cubicBezTo>
                    <a:cubicBezTo>
                      <a:pt x="28071" y="13732"/>
                      <a:pt x="28071" y="13530"/>
                      <a:pt x="28071" y="13732"/>
                    </a:cubicBezTo>
                    <a:cubicBezTo>
                      <a:pt x="28071" y="13732"/>
                      <a:pt x="27666" y="13732"/>
                      <a:pt x="27263" y="13530"/>
                    </a:cubicBezTo>
                    <a:cubicBezTo>
                      <a:pt x="25849" y="13127"/>
                      <a:pt x="22820" y="11915"/>
                      <a:pt x="18781" y="11915"/>
                    </a:cubicBezTo>
                    <a:cubicBezTo>
                      <a:pt x="18378" y="11713"/>
                      <a:pt x="18175" y="11713"/>
                      <a:pt x="17973" y="11713"/>
                    </a:cubicBezTo>
                    <a:close/>
                  </a:path>
                </a:pathLst>
              </a:custGeom>
              <a:grpFill/>
              <a:ln w="2019" cap="flat">
                <a:noFill/>
                <a:prstDash val="solid"/>
                <a:miter/>
              </a:ln>
            </p:spPr>
            <p:txBody>
              <a:bodyPr rtlCol="0" anchor="ctr"/>
              <a:lstStyle/>
              <a:p>
                <a:endParaRPr lang="en-US"/>
              </a:p>
            </p:txBody>
          </p:sp>
          <p:sp>
            <p:nvSpPr>
              <p:cNvPr id="53" name="Graphic 3">
                <a:extLst>
                  <a:ext uri="{FF2B5EF4-FFF2-40B4-BE49-F238E27FC236}">
                    <a16:creationId xmlns:a16="http://schemas.microsoft.com/office/drawing/2014/main" id="{F8483798-958A-20FC-2E39-446D552AF908}"/>
                  </a:ext>
                </a:extLst>
              </p:cNvPr>
              <p:cNvSpPr/>
              <p:nvPr/>
            </p:nvSpPr>
            <p:spPr>
              <a:xfrm>
                <a:off x="9050506" y="2460859"/>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4" name="Graphic 3">
                <a:extLst>
                  <a:ext uri="{FF2B5EF4-FFF2-40B4-BE49-F238E27FC236}">
                    <a16:creationId xmlns:a16="http://schemas.microsoft.com/office/drawing/2014/main" id="{6BB8EA8F-ECAB-00E3-7844-D9C5214DDC51}"/>
                  </a:ext>
                </a:extLst>
              </p:cNvPr>
              <p:cNvSpPr/>
              <p:nvPr/>
            </p:nvSpPr>
            <p:spPr>
              <a:xfrm>
                <a:off x="9048486" y="2426527"/>
                <a:ext cx="61594" cy="36350"/>
              </a:xfrm>
              <a:custGeom>
                <a:avLst/>
                <a:gdLst>
                  <a:gd name="connsiteX0" fmla="*/ 2019 w 61594"/>
                  <a:gd name="connsiteY0" fmla="*/ 34331 h 36350"/>
                  <a:gd name="connsiteX1" fmla="*/ 4644 w 61594"/>
                  <a:gd name="connsiteY1" fmla="*/ 35947 h 36350"/>
                  <a:gd name="connsiteX2" fmla="*/ 6866 w 61594"/>
                  <a:gd name="connsiteY2" fmla="*/ 36351 h 36350"/>
                  <a:gd name="connsiteX3" fmla="*/ 10097 w 61594"/>
                  <a:gd name="connsiteY3" fmla="*/ 35745 h 36350"/>
                  <a:gd name="connsiteX4" fmla="*/ 14944 w 61594"/>
                  <a:gd name="connsiteY4" fmla="*/ 33927 h 36350"/>
                  <a:gd name="connsiteX5" fmla="*/ 36553 w 61594"/>
                  <a:gd name="connsiteY5" fmla="*/ 28475 h 36350"/>
                  <a:gd name="connsiteX6" fmla="*/ 39380 w 61594"/>
                  <a:gd name="connsiteY6" fmla="*/ 28475 h 36350"/>
                  <a:gd name="connsiteX7" fmla="*/ 53718 w 61594"/>
                  <a:gd name="connsiteY7" fmla="*/ 30292 h 36350"/>
                  <a:gd name="connsiteX8" fmla="*/ 60382 w 61594"/>
                  <a:gd name="connsiteY8" fmla="*/ 26455 h 36350"/>
                  <a:gd name="connsiteX9" fmla="*/ 61594 w 61594"/>
                  <a:gd name="connsiteY9" fmla="*/ 17166 h 36350"/>
                  <a:gd name="connsiteX10" fmla="*/ 61190 w 61594"/>
                  <a:gd name="connsiteY10" fmla="*/ 12117 h 36350"/>
                  <a:gd name="connsiteX11" fmla="*/ 58767 w 61594"/>
                  <a:gd name="connsiteY11" fmla="*/ 3635 h 36350"/>
                  <a:gd name="connsiteX12" fmla="*/ 54324 w 61594"/>
                  <a:gd name="connsiteY12" fmla="*/ 404 h 36350"/>
                  <a:gd name="connsiteX13" fmla="*/ 47660 w 61594"/>
                  <a:gd name="connsiteY13" fmla="*/ 0 h 36350"/>
                  <a:gd name="connsiteX14" fmla="*/ 34331 w 61594"/>
                  <a:gd name="connsiteY14" fmla="*/ 1616 h 36350"/>
                  <a:gd name="connsiteX15" fmla="*/ 21205 w 61594"/>
                  <a:gd name="connsiteY15" fmla="*/ 6866 h 36350"/>
                  <a:gd name="connsiteX16" fmla="*/ 13329 w 61594"/>
                  <a:gd name="connsiteY16" fmla="*/ 12521 h 36350"/>
                  <a:gd name="connsiteX17" fmla="*/ 5251 w 61594"/>
                  <a:gd name="connsiteY17" fmla="*/ 20195 h 36350"/>
                  <a:gd name="connsiteX18" fmla="*/ 2019 w 61594"/>
                  <a:gd name="connsiteY18" fmla="*/ 24234 h 36350"/>
                  <a:gd name="connsiteX19" fmla="*/ 808 w 61594"/>
                  <a:gd name="connsiteY19" fmla="*/ 26455 h 36350"/>
                  <a:gd name="connsiteX20" fmla="*/ 0 w 61594"/>
                  <a:gd name="connsiteY20" fmla="*/ 29686 h 36350"/>
                  <a:gd name="connsiteX21" fmla="*/ 404 w 61594"/>
                  <a:gd name="connsiteY21" fmla="*/ 31908 h 36350"/>
                  <a:gd name="connsiteX22" fmla="*/ 2019 w 61594"/>
                  <a:gd name="connsiteY22" fmla="*/ 34331 h 36350"/>
                  <a:gd name="connsiteX23" fmla="*/ 26859 w 61594"/>
                  <a:gd name="connsiteY23" fmla="*/ 16358 h 36350"/>
                  <a:gd name="connsiteX24" fmla="*/ 37158 w 61594"/>
                  <a:gd name="connsiteY24" fmla="*/ 12117 h 36350"/>
                  <a:gd name="connsiteX25" fmla="*/ 47862 w 61594"/>
                  <a:gd name="connsiteY25" fmla="*/ 10905 h 36350"/>
                  <a:gd name="connsiteX26" fmla="*/ 49882 w 61594"/>
                  <a:gd name="connsiteY26" fmla="*/ 10905 h 36350"/>
                  <a:gd name="connsiteX27" fmla="*/ 50487 w 61594"/>
                  <a:gd name="connsiteY27" fmla="*/ 13732 h 36350"/>
                  <a:gd name="connsiteX28" fmla="*/ 50689 w 61594"/>
                  <a:gd name="connsiteY28" fmla="*/ 17166 h 36350"/>
                  <a:gd name="connsiteX29" fmla="*/ 50689 w 61594"/>
                  <a:gd name="connsiteY29" fmla="*/ 18377 h 36350"/>
                  <a:gd name="connsiteX30" fmla="*/ 39380 w 61594"/>
                  <a:gd name="connsiteY30" fmla="*/ 17368 h 36350"/>
                  <a:gd name="connsiteX31" fmla="*/ 36149 w 61594"/>
                  <a:gd name="connsiteY31" fmla="*/ 17368 h 36350"/>
                  <a:gd name="connsiteX32" fmla="*/ 21407 w 61594"/>
                  <a:gd name="connsiteY32" fmla="*/ 19791 h 36350"/>
                  <a:gd name="connsiteX33" fmla="*/ 26859 w 61594"/>
                  <a:gd name="connsiteY33" fmla="*/ 16358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594" h="36350">
                    <a:moveTo>
                      <a:pt x="2019" y="34331"/>
                    </a:moveTo>
                    <a:cubicBezTo>
                      <a:pt x="2827" y="35139"/>
                      <a:pt x="3837" y="35745"/>
                      <a:pt x="4644" y="35947"/>
                    </a:cubicBezTo>
                    <a:cubicBezTo>
                      <a:pt x="5453" y="36149"/>
                      <a:pt x="6261" y="36351"/>
                      <a:pt x="6866" y="36351"/>
                    </a:cubicBezTo>
                    <a:cubicBezTo>
                      <a:pt x="8280" y="36351"/>
                      <a:pt x="9088" y="36149"/>
                      <a:pt x="10097" y="35745"/>
                    </a:cubicBezTo>
                    <a:cubicBezTo>
                      <a:pt x="11713" y="35341"/>
                      <a:pt x="13127" y="34735"/>
                      <a:pt x="14944" y="33927"/>
                    </a:cubicBezTo>
                    <a:cubicBezTo>
                      <a:pt x="20195" y="31908"/>
                      <a:pt x="27263" y="29081"/>
                      <a:pt x="36553" y="28475"/>
                    </a:cubicBezTo>
                    <a:cubicBezTo>
                      <a:pt x="37563" y="28475"/>
                      <a:pt x="38370" y="28475"/>
                      <a:pt x="39380" y="28475"/>
                    </a:cubicBezTo>
                    <a:cubicBezTo>
                      <a:pt x="45236" y="28475"/>
                      <a:pt x="50083" y="29484"/>
                      <a:pt x="53718" y="30292"/>
                    </a:cubicBezTo>
                    <a:cubicBezTo>
                      <a:pt x="56546" y="31100"/>
                      <a:pt x="59575" y="29283"/>
                      <a:pt x="60382" y="26455"/>
                    </a:cubicBezTo>
                    <a:cubicBezTo>
                      <a:pt x="60989" y="24032"/>
                      <a:pt x="61594" y="21003"/>
                      <a:pt x="61594" y="17166"/>
                    </a:cubicBezTo>
                    <a:cubicBezTo>
                      <a:pt x="61594" y="15550"/>
                      <a:pt x="61392" y="13732"/>
                      <a:pt x="61190" y="12117"/>
                    </a:cubicBezTo>
                    <a:cubicBezTo>
                      <a:pt x="60787" y="8684"/>
                      <a:pt x="59777" y="5856"/>
                      <a:pt x="58767" y="3635"/>
                    </a:cubicBezTo>
                    <a:cubicBezTo>
                      <a:pt x="57960" y="1818"/>
                      <a:pt x="56343" y="606"/>
                      <a:pt x="54324" y="404"/>
                    </a:cubicBezTo>
                    <a:cubicBezTo>
                      <a:pt x="52709" y="202"/>
                      <a:pt x="50285" y="0"/>
                      <a:pt x="47660" y="0"/>
                    </a:cubicBezTo>
                    <a:cubicBezTo>
                      <a:pt x="43823" y="0"/>
                      <a:pt x="39380" y="404"/>
                      <a:pt x="34331" y="1616"/>
                    </a:cubicBezTo>
                    <a:cubicBezTo>
                      <a:pt x="29080" y="3029"/>
                      <a:pt x="24638" y="4847"/>
                      <a:pt x="21205" y="6866"/>
                    </a:cubicBezTo>
                    <a:cubicBezTo>
                      <a:pt x="17771" y="8886"/>
                      <a:pt x="15146" y="10905"/>
                      <a:pt x="13329" y="12521"/>
                    </a:cubicBezTo>
                    <a:cubicBezTo>
                      <a:pt x="10703" y="14742"/>
                      <a:pt x="7674" y="17368"/>
                      <a:pt x="5251" y="20195"/>
                    </a:cubicBezTo>
                    <a:cubicBezTo>
                      <a:pt x="4039" y="21608"/>
                      <a:pt x="2827" y="22820"/>
                      <a:pt x="2019" y="24234"/>
                    </a:cubicBezTo>
                    <a:cubicBezTo>
                      <a:pt x="1615" y="25042"/>
                      <a:pt x="1212" y="25647"/>
                      <a:pt x="808" y="26455"/>
                    </a:cubicBezTo>
                    <a:cubicBezTo>
                      <a:pt x="404" y="27263"/>
                      <a:pt x="202" y="28273"/>
                      <a:pt x="0" y="29686"/>
                    </a:cubicBezTo>
                    <a:cubicBezTo>
                      <a:pt x="0" y="30292"/>
                      <a:pt x="0" y="31100"/>
                      <a:pt x="404" y="31908"/>
                    </a:cubicBezTo>
                    <a:cubicBezTo>
                      <a:pt x="1010" y="32716"/>
                      <a:pt x="1414" y="33523"/>
                      <a:pt x="2019" y="34331"/>
                    </a:cubicBezTo>
                    <a:close/>
                    <a:moveTo>
                      <a:pt x="26859" y="16358"/>
                    </a:moveTo>
                    <a:cubicBezTo>
                      <a:pt x="29485" y="14742"/>
                      <a:pt x="32917" y="13329"/>
                      <a:pt x="37158" y="12117"/>
                    </a:cubicBezTo>
                    <a:cubicBezTo>
                      <a:pt x="41197" y="11107"/>
                      <a:pt x="44833" y="10905"/>
                      <a:pt x="47862" y="10905"/>
                    </a:cubicBezTo>
                    <a:cubicBezTo>
                      <a:pt x="48468" y="10905"/>
                      <a:pt x="49275" y="10905"/>
                      <a:pt x="49882" y="10905"/>
                    </a:cubicBezTo>
                    <a:cubicBezTo>
                      <a:pt x="50083" y="11713"/>
                      <a:pt x="50285" y="12723"/>
                      <a:pt x="50487" y="13732"/>
                    </a:cubicBezTo>
                    <a:cubicBezTo>
                      <a:pt x="50689" y="14944"/>
                      <a:pt x="50689" y="16156"/>
                      <a:pt x="50689" y="17166"/>
                    </a:cubicBezTo>
                    <a:cubicBezTo>
                      <a:pt x="50689" y="17569"/>
                      <a:pt x="50689" y="17973"/>
                      <a:pt x="50689" y="18377"/>
                    </a:cubicBezTo>
                    <a:cubicBezTo>
                      <a:pt x="47458" y="17771"/>
                      <a:pt x="43621" y="17368"/>
                      <a:pt x="39380" y="17368"/>
                    </a:cubicBezTo>
                    <a:cubicBezTo>
                      <a:pt x="38370" y="17368"/>
                      <a:pt x="37158" y="17368"/>
                      <a:pt x="36149" y="17368"/>
                    </a:cubicBezTo>
                    <a:cubicBezTo>
                      <a:pt x="30697" y="17569"/>
                      <a:pt x="25648" y="18579"/>
                      <a:pt x="21407" y="19791"/>
                    </a:cubicBezTo>
                    <a:cubicBezTo>
                      <a:pt x="22820" y="18983"/>
                      <a:pt x="24638" y="17569"/>
                      <a:pt x="26859" y="16358"/>
                    </a:cubicBezTo>
                    <a:close/>
                  </a:path>
                </a:pathLst>
              </a:custGeom>
              <a:grpFill/>
              <a:ln w="2019" cap="flat">
                <a:noFill/>
                <a:prstDash val="solid"/>
                <a:miter/>
              </a:ln>
            </p:spPr>
            <p:txBody>
              <a:bodyPr rtlCol="0" anchor="ctr"/>
              <a:lstStyle/>
              <a:p>
                <a:endParaRPr lang="en-US"/>
              </a:p>
            </p:txBody>
          </p:sp>
          <p:sp>
            <p:nvSpPr>
              <p:cNvPr id="55" name="Graphic 3">
                <a:extLst>
                  <a:ext uri="{FF2B5EF4-FFF2-40B4-BE49-F238E27FC236}">
                    <a16:creationId xmlns:a16="http://schemas.microsoft.com/office/drawing/2014/main" id="{6556AB45-6E51-B301-C017-A668D3F19E0C}"/>
                  </a:ext>
                </a:extLst>
              </p:cNvPr>
              <p:cNvSpPr/>
              <p:nvPr/>
            </p:nvSpPr>
            <p:spPr>
              <a:xfrm>
                <a:off x="9040611" y="2500238"/>
                <a:ext cx="69672" cy="39823"/>
              </a:xfrm>
              <a:custGeom>
                <a:avLst/>
                <a:gdLst>
                  <a:gd name="connsiteX0" fmla="*/ 20195 w 69672"/>
                  <a:gd name="connsiteY0" fmla="*/ 38572 h 39823"/>
                  <a:gd name="connsiteX1" fmla="*/ 27666 w 69672"/>
                  <a:gd name="connsiteY1" fmla="*/ 35947 h 39823"/>
                  <a:gd name="connsiteX2" fmla="*/ 36956 w 69672"/>
                  <a:gd name="connsiteY2" fmla="*/ 33927 h 39823"/>
                  <a:gd name="connsiteX3" fmla="*/ 41399 w 69672"/>
                  <a:gd name="connsiteY3" fmla="*/ 33725 h 39823"/>
                  <a:gd name="connsiteX4" fmla="*/ 50689 w 69672"/>
                  <a:gd name="connsiteY4" fmla="*/ 34533 h 39823"/>
                  <a:gd name="connsiteX5" fmla="*/ 58767 w 69672"/>
                  <a:gd name="connsiteY5" fmla="*/ 35543 h 39823"/>
                  <a:gd name="connsiteX6" fmla="*/ 62806 w 69672"/>
                  <a:gd name="connsiteY6" fmla="*/ 34937 h 39823"/>
                  <a:gd name="connsiteX7" fmla="*/ 67046 w 69672"/>
                  <a:gd name="connsiteY7" fmla="*/ 32312 h 39823"/>
                  <a:gd name="connsiteX8" fmla="*/ 67046 w 69672"/>
                  <a:gd name="connsiteY8" fmla="*/ 32312 h 39823"/>
                  <a:gd name="connsiteX9" fmla="*/ 69268 w 69672"/>
                  <a:gd name="connsiteY9" fmla="*/ 28475 h 39823"/>
                  <a:gd name="connsiteX10" fmla="*/ 69672 w 69672"/>
                  <a:gd name="connsiteY10" fmla="*/ 24638 h 39823"/>
                  <a:gd name="connsiteX11" fmla="*/ 69268 w 69672"/>
                  <a:gd name="connsiteY11" fmla="*/ 19185 h 39823"/>
                  <a:gd name="connsiteX12" fmla="*/ 68662 w 69672"/>
                  <a:gd name="connsiteY12" fmla="*/ 14742 h 39823"/>
                  <a:gd name="connsiteX13" fmla="*/ 66643 w 69672"/>
                  <a:gd name="connsiteY13" fmla="*/ 9088 h 39823"/>
                  <a:gd name="connsiteX14" fmla="*/ 61998 w 69672"/>
                  <a:gd name="connsiteY14" fmla="*/ 4443 h 39823"/>
                  <a:gd name="connsiteX15" fmla="*/ 52910 w 69672"/>
                  <a:gd name="connsiteY15" fmla="*/ 1010 h 39823"/>
                  <a:gd name="connsiteX16" fmla="*/ 42409 w 69672"/>
                  <a:gd name="connsiteY16" fmla="*/ 0 h 39823"/>
                  <a:gd name="connsiteX17" fmla="*/ 25244 w 69672"/>
                  <a:gd name="connsiteY17" fmla="*/ 2423 h 39823"/>
                  <a:gd name="connsiteX18" fmla="*/ 9895 w 69672"/>
                  <a:gd name="connsiteY18" fmla="*/ 9694 h 39823"/>
                  <a:gd name="connsiteX19" fmla="*/ 3231 w 69672"/>
                  <a:gd name="connsiteY19" fmla="*/ 15954 h 39823"/>
                  <a:gd name="connsiteX20" fmla="*/ 1010 w 69672"/>
                  <a:gd name="connsiteY20" fmla="*/ 19993 h 39823"/>
                  <a:gd name="connsiteX21" fmla="*/ 0 w 69672"/>
                  <a:gd name="connsiteY21" fmla="*/ 25042 h 39823"/>
                  <a:gd name="connsiteX22" fmla="*/ 0 w 69672"/>
                  <a:gd name="connsiteY22" fmla="*/ 26253 h 39823"/>
                  <a:gd name="connsiteX23" fmla="*/ 0 w 69672"/>
                  <a:gd name="connsiteY23" fmla="*/ 26253 h 39823"/>
                  <a:gd name="connsiteX24" fmla="*/ 2423 w 69672"/>
                  <a:gd name="connsiteY24" fmla="*/ 33120 h 39823"/>
                  <a:gd name="connsiteX25" fmla="*/ 8683 w 69672"/>
                  <a:gd name="connsiteY25" fmla="*/ 38572 h 39823"/>
                  <a:gd name="connsiteX26" fmla="*/ 14540 w 69672"/>
                  <a:gd name="connsiteY26" fmla="*/ 39784 h 39823"/>
                  <a:gd name="connsiteX27" fmla="*/ 20195 w 69672"/>
                  <a:gd name="connsiteY27" fmla="*/ 38572 h 39823"/>
                  <a:gd name="connsiteX28" fmla="*/ 11713 w 69672"/>
                  <a:gd name="connsiteY28" fmla="*/ 26657 h 39823"/>
                  <a:gd name="connsiteX29" fmla="*/ 11107 w 69672"/>
                  <a:gd name="connsiteY29" fmla="*/ 24840 h 39823"/>
                  <a:gd name="connsiteX30" fmla="*/ 11107 w 69672"/>
                  <a:gd name="connsiteY30" fmla="*/ 24840 h 39823"/>
                  <a:gd name="connsiteX31" fmla="*/ 11107 w 69672"/>
                  <a:gd name="connsiteY31" fmla="*/ 24638 h 39823"/>
                  <a:gd name="connsiteX32" fmla="*/ 11309 w 69672"/>
                  <a:gd name="connsiteY32" fmla="*/ 23628 h 39823"/>
                  <a:gd name="connsiteX33" fmla="*/ 13329 w 69672"/>
                  <a:gd name="connsiteY33" fmla="*/ 20801 h 39823"/>
                  <a:gd name="connsiteX34" fmla="*/ 20397 w 69672"/>
                  <a:gd name="connsiteY34" fmla="*/ 15954 h 39823"/>
                  <a:gd name="connsiteX35" fmla="*/ 28676 w 69672"/>
                  <a:gd name="connsiteY35" fmla="*/ 12723 h 39823"/>
                  <a:gd name="connsiteX36" fmla="*/ 42611 w 69672"/>
                  <a:gd name="connsiteY36" fmla="*/ 10703 h 39823"/>
                  <a:gd name="connsiteX37" fmla="*/ 52910 w 69672"/>
                  <a:gd name="connsiteY37" fmla="*/ 12117 h 39823"/>
                  <a:gd name="connsiteX38" fmla="*/ 56141 w 69672"/>
                  <a:gd name="connsiteY38" fmla="*/ 13531 h 39823"/>
                  <a:gd name="connsiteX39" fmla="*/ 57353 w 69672"/>
                  <a:gd name="connsiteY39" fmla="*/ 14540 h 39823"/>
                  <a:gd name="connsiteX40" fmla="*/ 57959 w 69672"/>
                  <a:gd name="connsiteY40" fmla="*/ 16560 h 39823"/>
                  <a:gd name="connsiteX41" fmla="*/ 58363 w 69672"/>
                  <a:gd name="connsiteY41" fmla="*/ 19993 h 39823"/>
                  <a:gd name="connsiteX42" fmla="*/ 58767 w 69672"/>
                  <a:gd name="connsiteY42" fmla="*/ 24234 h 39823"/>
                  <a:gd name="connsiteX43" fmla="*/ 52507 w 69672"/>
                  <a:gd name="connsiteY43" fmla="*/ 23426 h 39823"/>
                  <a:gd name="connsiteX44" fmla="*/ 41602 w 69672"/>
                  <a:gd name="connsiteY44" fmla="*/ 22416 h 39823"/>
                  <a:gd name="connsiteX45" fmla="*/ 35946 w 69672"/>
                  <a:gd name="connsiteY45" fmla="*/ 22618 h 39823"/>
                  <a:gd name="connsiteX46" fmla="*/ 21407 w 69672"/>
                  <a:gd name="connsiteY46" fmla="*/ 26253 h 39823"/>
                  <a:gd name="connsiteX47" fmla="*/ 16963 w 69672"/>
                  <a:gd name="connsiteY47" fmla="*/ 27869 h 39823"/>
                  <a:gd name="connsiteX48" fmla="*/ 14742 w 69672"/>
                  <a:gd name="connsiteY48" fmla="*/ 28273 h 39823"/>
                  <a:gd name="connsiteX49" fmla="*/ 13732 w 69672"/>
                  <a:gd name="connsiteY49" fmla="*/ 28071 h 39823"/>
                  <a:gd name="connsiteX50" fmla="*/ 11713 w 69672"/>
                  <a:gd name="connsiteY50" fmla="*/ 26657 h 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9672" h="39823">
                    <a:moveTo>
                      <a:pt x="20195" y="38572"/>
                    </a:moveTo>
                    <a:cubicBezTo>
                      <a:pt x="22820" y="37764"/>
                      <a:pt x="25041" y="36755"/>
                      <a:pt x="27666" y="35947"/>
                    </a:cubicBezTo>
                    <a:cubicBezTo>
                      <a:pt x="30292" y="35139"/>
                      <a:pt x="33119" y="34331"/>
                      <a:pt x="36956" y="33927"/>
                    </a:cubicBezTo>
                    <a:cubicBezTo>
                      <a:pt x="38572" y="33725"/>
                      <a:pt x="39985" y="33725"/>
                      <a:pt x="41399" y="33725"/>
                    </a:cubicBezTo>
                    <a:cubicBezTo>
                      <a:pt x="44832" y="33725"/>
                      <a:pt x="47861" y="34129"/>
                      <a:pt x="50689" y="34533"/>
                    </a:cubicBezTo>
                    <a:cubicBezTo>
                      <a:pt x="53516" y="34937"/>
                      <a:pt x="55939" y="35543"/>
                      <a:pt x="58767" y="35543"/>
                    </a:cubicBezTo>
                    <a:cubicBezTo>
                      <a:pt x="59978" y="35543"/>
                      <a:pt x="61392" y="35341"/>
                      <a:pt x="62806" y="34937"/>
                    </a:cubicBezTo>
                    <a:cubicBezTo>
                      <a:pt x="64219" y="34533"/>
                      <a:pt x="65835" y="33524"/>
                      <a:pt x="67046" y="32312"/>
                    </a:cubicBezTo>
                    <a:lnTo>
                      <a:pt x="67046" y="32312"/>
                    </a:lnTo>
                    <a:cubicBezTo>
                      <a:pt x="68056" y="31100"/>
                      <a:pt x="68865" y="29686"/>
                      <a:pt x="69268" y="28475"/>
                    </a:cubicBezTo>
                    <a:cubicBezTo>
                      <a:pt x="69672" y="27061"/>
                      <a:pt x="69672" y="25850"/>
                      <a:pt x="69672" y="24638"/>
                    </a:cubicBezTo>
                    <a:cubicBezTo>
                      <a:pt x="69672" y="22820"/>
                      <a:pt x="69470" y="21205"/>
                      <a:pt x="69268" y="19185"/>
                    </a:cubicBezTo>
                    <a:cubicBezTo>
                      <a:pt x="69066" y="17973"/>
                      <a:pt x="69066" y="16358"/>
                      <a:pt x="68662" y="14742"/>
                    </a:cubicBezTo>
                    <a:cubicBezTo>
                      <a:pt x="68258" y="12925"/>
                      <a:pt x="67855" y="11107"/>
                      <a:pt x="66643" y="9088"/>
                    </a:cubicBezTo>
                    <a:cubicBezTo>
                      <a:pt x="65431" y="7068"/>
                      <a:pt x="63816" y="5655"/>
                      <a:pt x="61998" y="4443"/>
                    </a:cubicBezTo>
                    <a:cubicBezTo>
                      <a:pt x="59373" y="2827"/>
                      <a:pt x="56343" y="1616"/>
                      <a:pt x="52910" y="1010"/>
                    </a:cubicBezTo>
                    <a:cubicBezTo>
                      <a:pt x="49680" y="404"/>
                      <a:pt x="46044" y="0"/>
                      <a:pt x="42409" y="0"/>
                    </a:cubicBezTo>
                    <a:cubicBezTo>
                      <a:pt x="36754" y="0"/>
                      <a:pt x="30696" y="808"/>
                      <a:pt x="25244" y="2423"/>
                    </a:cubicBezTo>
                    <a:cubicBezTo>
                      <a:pt x="20598" y="3837"/>
                      <a:pt x="14742" y="6260"/>
                      <a:pt x="9895" y="9694"/>
                    </a:cubicBezTo>
                    <a:cubicBezTo>
                      <a:pt x="7472" y="11511"/>
                      <a:pt x="5049" y="13329"/>
                      <a:pt x="3231" y="15954"/>
                    </a:cubicBezTo>
                    <a:cubicBezTo>
                      <a:pt x="2222" y="17166"/>
                      <a:pt x="1413" y="18579"/>
                      <a:pt x="1010" y="19993"/>
                    </a:cubicBezTo>
                    <a:cubicBezTo>
                      <a:pt x="403" y="21609"/>
                      <a:pt x="0" y="23224"/>
                      <a:pt x="0" y="25042"/>
                    </a:cubicBezTo>
                    <a:cubicBezTo>
                      <a:pt x="0" y="25446"/>
                      <a:pt x="0" y="25850"/>
                      <a:pt x="0" y="26253"/>
                    </a:cubicBezTo>
                    <a:cubicBezTo>
                      <a:pt x="0" y="26253"/>
                      <a:pt x="0" y="26253"/>
                      <a:pt x="0" y="26253"/>
                    </a:cubicBezTo>
                    <a:cubicBezTo>
                      <a:pt x="202" y="28677"/>
                      <a:pt x="1010" y="30898"/>
                      <a:pt x="2423" y="33120"/>
                    </a:cubicBezTo>
                    <a:cubicBezTo>
                      <a:pt x="3837" y="35341"/>
                      <a:pt x="5856" y="37360"/>
                      <a:pt x="8683" y="38572"/>
                    </a:cubicBezTo>
                    <a:cubicBezTo>
                      <a:pt x="10501" y="39380"/>
                      <a:pt x="12520" y="39986"/>
                      <a:pt x="14540" y="39784"/>
                    </a:cubicBezTo>
                    <a:cubicBezTo>
                      <a:pt x="16761" y="39582"/>
                      <a:pt x="18579" y="39178"/>
                      <a:pt x="20195" y="38572"/>
                    </a:cubicBezTo>
                    <a:close/>
                    <a:moveTo>
                      <a:pt x="11713" y="26657"/>
                    </a:moveTo>
                    <a:cubicBezTo>
                      <a:pt x="11309" y="26051"/>
                      <a:pt x="11107" y="25244"/>
                      <a:pt x="11107" y="24840"/>
                    </a:cubicBezTo>
                    <a:lnTo>
                      <a:pt x="11107" y="24840"/>
                    </a:lnTo>
                    <a:lnTo>
                      <a:pt x="11107" y="24638"/>
                    </a:lnTo>
                    <a:cubicBezTo>
                      <a:pt x="11107" y="24436"/>
                      <a:pt x="11107" y="24032"/>
                      <a:pt x="11309" y="23628"/>
                    </a:cubicBezTo>
                    <a:cubicBezTo>
                      <a:pt x="11510" y="23022"/>
                      <a:pt x="12319" y="22012"/>
                      <a:pt x="13329" y="20801"/>
                    </a:cubicBezTo>
                    <a:cubicBezTo>
                      <a:pt x="14944" y="19185"/>
                      <a:pt x="17569" y="17368"/>
                      <a:pt x="20397" y="15954"/>
                    </a:cubicBezTo>
                    <a:cubicBezTo>
                      <a:pt x="23224" y="14540"/>
                      <a:pt x="26253" y="13329"/>
                      <a:pt x="28676" y="12723"/>
                    </a:cubicBezTo>
                    <a:cubicBezTo>
                      <a:pt x="32917" y="11511"/>
                      <a:pt x="37966" y="10703"/>
                      <a:pt x="42611" y="10703"/>
                    </a:cubicBezTo>
                    <a:cubicBezTo>
                      <a:pt x="46650" y="10703"/>
                      <a:pt x="50285" y="11107"/>
                      <a:pt x="52910" y="12117"/>
                    </a:cubicBezTo>
                    <a:cubicBezTo>
                      <a:pt x="54324" y="12521"/>
                      <a:pt x="55334" y="13127"/>
                      <a:pt x="56141" y="13531"/>
                    </a:cubicBezTo>
                    <a:cubicBezTo>
                      <a:pt x="56949" y="13934"/>
                      <a:pt x="57151" y="14338"/>
                      <a:pt x="57353" y="14540"/>
                    </a:cubicBezTo>
                    <a:cubicBezTo>
                      <a:pt x="57555" y="14742"/>
                      <a:pt x="57757" y="15550"/>
                      <a:pt x="57959" y="16560"/>
                    </a:cubicBezTo>
                    <a:cubicBezTo>
                      <a:pt x="58161" y="17570"/>
                      <a:pt x="58363" y="18781"/>
                      <a:pt x="58363" y="19993"/>
                    </a:cubicBezTo>
                    <a:cubicBezTo>
                      <a:pt x="58565" y="21811"/>
                      <a:pt x="58767" y="23426"/>
                      <a:pt x="58767" y="24234"/>
                    </a:cubicBezTo>
                    <a:cubicBezTo>
                      <a:pt x="57555" y="24234"/>
                      <a:pt x="55334" y="23830"/>
                      <a:pt x="52507" y="23426"/>
                    </a:cubicBezTo>
                    <a:cubicBezTo>
                      <a:pt x="49477" y="23022"/>
                      <a:pt x="45842" y="22416"/>
                      <a:pt x="41602" y="22416"/>
                    </a:cubicBezTo>
                    <a:cubicBezTo>
                      <a:pt x="39783" y="22416"/>
                      <a:pt x="37966" y="22416"/>
                      <a:pt x="35946" y="22618"/>
                    </a:cubicBezTo>
                    <a:cubicBezTo>
                      <a:pt x="29686" y="23224"/>
                      <a:pt x="25041" y="24840"/>
                      <a:pt x="21407" y="26253"/>
                    </a:cubicBezTo>
                    <a:cubicBezTo>
                      <a:pt x="19588" y="26859"/>
                      <a:pt x="18175" y="27465"/>
                      <a:pt x="16963" y="27869"/>
                    </a:cubicBezTo>
                    <a:cubicBezTo>
                      <a:pt x="15752" y="28273"/>
                      <a:pt x="15146" y="28273"/>
                      <a:pt x="14742" y="28273"/>
                    </a:cubicBezTo>
                    <a:cubicBezTo>
                      <a:pt x="14339" y="28273"/>
                      <a:pt x="14136" y="28273"/>
                      <a:pt x="13732" y="28071"/>
                    </a:cubicBezTo>
                    <a:cubicBezTo>
                      <a:pt x="12722" y="27869"/>
                      <a:pt x="12117" y="27465"/>
                      <a:pt x="11713" y="26657"/>
                    </a:cubicBezTo>
                    <a:close/>
                  </a:path>
                </a:pathLst>
              </a:custGeom>
              <a:grpFill/>
              <a:ln w="2019" cap="flat">
                <a:noFill/>
                <a:prstDash val="solid"/>
                <a:miter/>
              </a:ln>
            </p:spPr>
            <p:txBody>
              <a:bodyPr rtlCol="0" anchor="ctr"/>
              <a:lstStyle/>
              <a:p>
                <a:endParaRPr lang="en-US"/>
              </a:p>
            </p:txBody>
          </p:sp>
          <p:sp>
            <p:nvSpPr>
              <p:cNvPr id="56" name="Graphic 3">
                <a:extLst>
                  <a:ext uri="{FF2B5EF4-FFF2-40B4-BE49-F238E27FC236}">
                    <a16:creationId xmlns:a16="http://schemas.microsoft.com/office/drawing/2014/main" id="{8CA15E73-1DDB-88DF-9CBC-B52BF8BC802B}"/>
                  </a:ext>
                </a:extLst>
              </p:cNvPr>
              <p:cNvSpPr/>
              <p:nvPr/>
            </p:nvSpPr>
            <p:spPr>
              <a:xfrm>
                <a:off x="9040611" y="252608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57" name="Graphic 3">
                <a:extLst>
                  <a:ext uri="{FF2B5EF4-FFF2-40B4-BE49-F238E27FC236}">
                    <a16:creationId xmlns:a16="http://schemas.microsoft.com/office/drawing/2014/main" id="{A5021DF3-BBF1-996E-B09D-AF11CEAFC491}"/>
                  </a:ext>
                </a:extLst>
              </p:cNvPr>
              <p:cNvSpPr/>
              <p:nvPr/>
            </p:nvSpPr>
            <p:spPr>
              <a:xfrm>
                <a:off x="9052323" y="2564458"/>
                <a:ext cx="2019" cy="201"/>
              </a:xfrm>
              <a:custGeom>
                <a:avLst/>
                <a:gdLst>
                  <a:gd name="connsiteX0" fmla="*/ 0 w 2019"/>
                  <a:gd name="connsiteY0" fmla="*/ 202 h 201"/>
                  <a:gd name="connsiteX1" fmla="*/ 0 w 2019"/>
                  <a:gd name="connsiteY1" fmla="*/ 0 h 201"/>
                  <a:gd name="connsiteX2" fmla="*/ 0 w 2019"/>
                  <a:gd name="connsiteY2" fmla="*/ 0 h 201"/>
                </a:gdLst>
                <a:ahLst/>
                <a:cxnLst>
                  <a:cxn ang="0">
                    <a:pos x="connsiteX0" y="connsiteY0"/>
                  </a:cxn>
                  <a:cxn ang="0">
                    <a:pos x="connsiteX1" y="connsiteY1"/>
                  </a:cxn>
                  <a:cxn ang="0">
                    <a:pos x="connsiteX2" y="connsiteY2"/>
                  </a:cxn>
                </a:cxnLst>
                <a:rect l="l" t="t" r="r" b="b"/>
                <a:pathLst>
                  <a:path w="2019" h="201">
                    <a:moveTo>
                      <a:pt x="0" y="202"/>
                    </a:moveTo>
                    <a:lnTo>
                      <a:pt x="0" y="0"/>
                    </a:lnTo>
                    <a:lnTo>
                      <a:pt x="0" y="0"/>
                    </a:lnTo>
                    <a:close/>
                  </a:path>
                </a:pathLst>
              </a:custGeom>
              <a:grpFill/>
              <a:ln w="2019" cap="flat">
                <a:noFill/>
                <a:prstDash val="solid"/>
                <a:miter/>
              </a:ln>
            </p:spPr>
            <p:txBody>
              <a:bodyPr rtlCol="0" anchor="ctr"/>
              <a:lstStyle/>
              <a:p>
                <a:endParaRPr lang="en-US"/>
              </a:p>
            </p:txBody>
          </p:sp>
          <p:sp>
            <p:nvSpPr>
              <p:cNvPr id="58" name="Graphic 3">
                <a:extLst>
                  <a:ext uri="{FF2B5EF4-FFF2-40B4-BE49-F238E27FC236}">
                    <a16:creationId xmlns:a16="http://schemas.microsoft.com/office/drawing/2014/main" id="{BCCC532A-2B50-08F4-7BF9-6DF928B353E9}"/>
                  </a:ext>
                </a:extLst>
              </p:cNvPr>
              <p:cNvSpPr/>
              <p:nvPr/>
            </p:nvSpPr>
            <p:spPr>
              <a:xfrm>
                <a:off x="9052121" y="2539013"/>
                <a:ext cx="57555" cy="39178"/>
              </a:xfrm>
              <a:custGeom>
                <a:avLst/>
                <a:gdLst>
                  <a:gd name="connsiteX0" fmla="*/ 30899 w 57555"/>
                  <a:gd name="connsiteY0" fmla="*/ 33120 h 39178"/>
                  <a:gd name="connsiteX1" fmla="*/ 34331 w 57555"/>
                  <a:gd name="connsiteY1" fmla="*/ 32918 h 39178"/>
                  <a:gd name="connsiteX2" fmla="*/ 41399 w 57555"/>
                  <a:gd name="connsiteY2" fmla="*/ 33725 h 39178"/>
                  <a:gd name="connsiteX3" fmla="*/ 44631 w 57555"/>
                  <a:gd name="connsiteY3" fmla="*/ 34331 h 39178"/>
                  <a:gd name="connsiteX4" fmla="*/ 48064 w 57555"/>
                  <a:gd name="connsiteY4" fmla="*/ 34735 h 39178"/>
                  <a:gd name="connsiteX5" fmla="*/ 51901 w 57555"/>
                  <a:gd name="connsiteY5" fmla="*/ 34129 h 39178"/>
                  <a:gd name="connsiteX6" fmla="*/ 55536 w 57555"/>
                  <a:gd name="connsiteY6" fmla="*/ 31302 h 39178"/>
                  <a:gd name="connsiteX7" fmla="*/ 57152 w 57555"/>
                  <a:gd name="connsiteY7" fmla="*/ 27667 h 39178"/>
                  <a:gd name="connsiteX8" fmla="*/ 57555 w 57555"/>
                  <a:gd name="connsiteY8" fmla="*/ 24234 h 39178"/>
                  <a:gd name="connsiteX9" fmla="*/ 57354 w 57555"/>
                  <a:gd name="connsiteY9" fmla="*/ 18983 h 39178"/>
                  <a:gd name="connsiteX10" fmla="*/ 57354 w 57555"/>
                  <a:gd name="connsiteY10" fmla="*/ 18983 h 39178"/>
                  <a:gd name="connsiteX11" fmla="*/ 56950 w 57555"/>
                  <a:gd name="connsiteY11" fmla="*/ 14540 h 39178"/>
                  <a:gd name="connsiteX12" fmla="*/ 55335 w 57555"/>
                  <a:gd name="connsiteY12" fmla="*/ 9290 h 39178"/>
                  <a:gd name="connsiteX13" fmla="*/ 55335 w 57555"/>
                  <a:gd name="connsiteY13" fmla="*/ 9290 h 39178"/>
                  <a:gd name="connsiteX14" fmla="*/ 51497 w 57555"/>
                  <a:gd name="connsiteY14" fmla="*/ 4645 h 39178"/>
                  <a:gd name="connsiteX15" fmla="*/ 43823 w 57555"/>
                  <a:gd name="connsiteY15" fmla="*/ 1010 h 39178"/>
                  <a:gd name="connsiteX16" fmla="*/ 34938 w 57555"/>
                  <a:gd name="connsiteY16" fmla="*/ 0 h 39178"/>
                  <a:gd name="connsiteX17" fmla="*/ 20599 w 57555"/>
                  <a:gd name="connsiteY17" fmla="*/ 2423 h 39178"/>
                  <a:gd name="connsiteX18" fmla="*/ 7877 w 57555"/>
                  <a:gd name="connsiteY18" fmla="*/ 9896 h 39178"/>
                  <a:gd name="connsiteX19" fmla="*/ 2424 w 57555"/>
                  <a:gd name="connsiteY19" fmla="*/ 16156 h 39178"/>
                  <a:gd name="connsiteX20" fmla="*/ 0 w 57555"/>
                  <a:gd name="connsiteY20" fmla="*/ 24638 h 39178"/>
                  <a:gd name="connsiteX21" fmla="*/ 0 w 57555"/>
                  <a:gd name="connsiteY21" fmla="*/ 25647 h 39178"/>
                  <a:gd name="connsiteX22" fmla="*/ 0 w 57555"/>
                  <a:gd name="connsiteY22" fmla="*/ 25647 h 39178"/>
                  <a:gd name="connsiteX23" fmla="*/ 1818 w 57555"/>
                  <a:gd name="connsiteY23" fmla="*/ 32110 h 39178"/>
                  <a:gd name="connsiteX24" fmla="*/ 7068 w 57555"/>
                  <a:gd name="connsiteY24" fmla="*/ 37764 h 39178"/>
                  <a:gd name="connsiteX25" fmla="*/ 12521 w 57555"/>
                  <a:gd name="connsiteY25" fmla="*/ 39178 h 39178"/>
                  <a:gd name="connsiteX26" fmla="*/ 17570 w 57555"/>
                  <a:gd name="connsiteY26" fmla="*/ 38168 h 39178"/>
                  <a:gd name="connsiteX27" fmla="*/ 23628 w 57555"/>
                  <a:gd name="connsiteY27" fmla="*/ 35341 h 39178"/>
                  <a:gd name="connsiteX28" fmla="*/ 30899 w 57555"/>
                  <a:gd name="connsiteY28" fmla="*/ 33120 h 39178"/>
                  <a:gd name="connsiteX29" fmla="*/ 17368 w 57555"/>
                  <a:gd name="connsiteY29" fmla="*/ 26657 h 39178"/>
                  <a:gd name="connsiteX30" fmla="*/ 13935 w 57555"/>
                  <a:gd name="connsiteY30" fmla="*/ 28273 h 39178"/>
                  <a:gd name="connsiteX31" fmla="*/ 12521 w 57555"/>
                  <a:gd name="connsiteY31" fmla="*/ 28677 h 39178"/>
                  <a:gd name="connsiteX32" fmla="*/ 12319 w 57555"/>
                  <a:gd name="connsiteY32" fmla="*/ 28677 h 39178"/>
                  <a:gd name="connsiteX33" fmla="*/ 10906 w 57555"/>
                  <a:gd name="connsiteY33" fmla="*/ 27061 h 39178"/>
                  <a:gd name="connsiteX34" fmla="*/ 10300 w 57555"/>
                  <a:gd name="connsiteY34" fmla="*/ 24840 h 39178"/>
                  <a:gd name="connsiteX35" fmla="*/ 10300 w 57555"/>
                  <a:gd name="connsiteY35" fmla="*/ 24840 h 39178"/>
                  <a:gd name="connsiteX36" fmla="*/ 10300 w 57555"/>
                  <a:gd name="connsiteY36" fmla="*/ 24638 h 39178"/>
                  <a:gd name="connsiteX37" fmla="*/ 11309 w 57555"/>
                  <a:gd name="connsiteY37" fmla="*/ 21609 h 39178"/>
                  <a:gd name="connsiteX38" fmla="*/ 16964 w 57555"/>
                  <a:gd name="connsiteY38" fmla="*/ 16156 h 39178"/>
                  <a:gd name="connsiteX39" fmla="*/ 24234 w 57555"/>
                  <a:gd name="connsiteY39" fmla="*/ 12319 h 39178"/>
                  <a:gd name="connsiteX40" fmla="*/ 34938 w 57555"/>
                  <a:gd name="connsiteY40" fmla="*/ 10501 h 39178"/>
                  <a:gd name="connsiteX41" fmla="*/ 42813 w 57555"/>
                  <a:gd name="connsiteY41" fmla="*/ 11713 h 39178"/>
                  <a:gd name="connsiteX42" fmla="*/ 45035 w 57555"/>
                  <a:gd name="connsiteY42" fmla="*/ 12925 h 39178"/>
                  <a:gd name="connsiteX43" fmla="*/ 46045 w 57555"/>
                  <a:gd name="connsiteY43" fmla="*/ 13934 h 39178"/>
                  <a:gd name="connsiteX44" fmla="*/ 46650 w 57555"/>
                  <a:gd name="connsiteY44" fmla="*/ 16156 h 39178"/>
                  <a:gd name="connsiteX45" fmla="*/ 47055 w 57555"/>
                  <a:gd name="connsiteY45" fmla="*/ 19791 h 39178"/>
                  <a:gd name="connsiteX46" fmla="*/ 47055 w 57555"/>
                  <a:gd name="connsiteY46" fmla="*/ 19791 h 39178"/>
                  <a:gd name="connsiteX47" fmla="*/ 47257 w 57555"/>
                  <a:gd name="connsiteY47" fmla="*/ 24234 h 39178"/>
                  <a:gd name="connsiteX48" fmla="*/ 47257 w 57555"/>
                  <a:gd name="connsiteY48" fmla="*/ 24436 h 39178"/>
                  <a:gd name="connsiteX49" fmla="*/ 46448 w 57555"/>
                  <a:gd name="connsiteY49" fmla="*/ 24234 h 39178"/>
                  <a:gd name="connsiteX50" fmla="*/ 34331 w 57555"/>
                  <a:gd name="connsiteY50" fmla="*/ 22618 h 39178"/>
                  <a:gd name="connsiteX51" fmla="*/ 29485 w 57555"/>
                  <a:gd name="connsiteY51" fmla="*/ 23022 h 39178"/>
                  <a:gd name="connsiteX52" fmla="*/ 17368 w 57555"/>
                  <a:gd name="connsiteY52" fmla="*/ 26657 h 3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555" h="39178">
                    <a:moveTo>
                      <a:pt x="30899" y="33120"/>
                    </a:moveTo>
                    <a:cubicBezTo>
                      <a:pt x="32111" y="32918"/>
                      <a:pt x="33120" y="32918"/>
                      <a:pt x="34331" y="32918"/>
                    </a:cubicBezTo>
                    <a:cubicBezTo>
                      <a:pt x="36957" y="32918"/>
                      <a:pt x="39179" y="33321"/>
                      <a:pt x="41399" y="33725"/>
                    </a:cubicBezTo>
                    <a:cubicBezTo>
                      <a:pt x="42611" y="33927"/>
                      <a:pt x="43621" y="34129"/>
                      <a:pt x="44631" y="34331"/>
                    </a:cubicBezTo>
                    <a:cubicBezTo>
                      <a:pt x="45641" y="34533"/>
                      <a:pt x="46852" y="34735"/>
                      <a:pt x="48064" y="34735"/>
                    </a:cubicBezTo>
                    <a:cubicBezTo>
                      <a:pt x="49276" y="34735"/>
                      <a:pt x="50487" y="34533"/>
                      <a:pt x="51901" y="34129"/>
                    </a:cubicBezTo>
                    <a:cubicBezTo>
                      <a:pt x="53315" y="33524"/>
                      <a:pt x="54728" y="32514"/>
                      <a:pt x="55536" y="31302"/>
                    </a:cubicBezTo>
                    <a:cubicBezTo>
                      <a:pt x="56344" y="30292"/>
                      <a:pt x="56950" y="28879"/>
                      <a:pt x="57152" y="27667"/>
                    </a:cubicBezTo>
                    <a:cubicBezTo>
                      <a:pt x="57354" y="26455"/>
                      <a:pt x="57555" y="25446"/>
                      <a:pt x="57555" y="24234"/>
                    </a:cubicBezTo>
                    <a:cubicBezTo>
                      <a:pt x="57555" y="22618"/>
                      <a:pt x="57354" y="21003"/>
                      <a:pt x="57354" y="18983"/>
                    </a:cubicBezTo>
                    <a:lnTo>
                      <a:pt x="57354" y="18983"/>
                    </a:lnTo>
                    <a:cubicBezTo>
                      <a:pt x="57354" y="17771"/>
                      <a:pt x="57152" y="16156"/>
                      <a:pt x="56950" y="14540"/>
                    </a:cubicBezTo>
                    <a:cubicBezTo>
                      <a:pt x="56748" y="12925"/>
                      <a:pt x="56344" y="11107"/>
                      <a:pt x="55335" y="9290"/>
                    </a:cubicBezTo>
                    <a:lnTo>
                      <a:pt x="55335" y="9290"/>
                    </a:lnTo>
                    <a:cubicBezTo>
                      <a:pt x="54325" y="7472"/>
                      <a:pt x="53113" y="5857"/>
                      <a:pt x="51497" y="4645"/>
                    </a:cubicBezTo>
                    <a:cubicBezTo>
                      <a:pt x="49276" y="2827"/>
                      <a:pt x="46650" y="1818"/>
                      <a:pt x="43823" y="1010"/>
                    </a:cubicBezTo>
                    <a:cubicBezTo>
                      <a:pt x="40996" y="202"/>
                      <a:pt x="37967" y="0"/>
                      <a:pt x="34938" y="0"/>
                    </a:cubicBezTo>
                    <a:cubicBezTo>
                      <a:pt x="30091" y="0"/>
                      <a:pt x="25244" y="808"/>
                      <a:pt x="20599" y="2423"/>
                    </a:cubicBezTo>
                    <a:cubicBezTo>
                      <a:pt x="16560" y="3837"/>
                      <a:pt x="11916" y="6462"/>
                      <a:pt x="7877" y="9896"/>
                    </a:cubicBezTo>
                    <a:cubicBezTo>
                      <a:pt x="5857" y="11713"/>
                      <a:pt x="4039" y="13732"/>
                      <a:pt x="2424" y="16156"/>
                    </a:cubicBezTo>
                    <a:cubicBezTo>
                      <a:pt x="1010" y="18579"/>
                      <a:pt x="0" y="21407"/>
                      <a:pt x="0" y="24638"/>
                    </a:cubicBezTo>
                    <a:cubicBezTo>
                      <a:pt x="0" y="25042"/>
                      <a:pt x="0" y="25244"/>
                      <a:pt x="0" y="25647"/>
                    </a:cubicBezTo>
                    <a:cubicBezTo>
                      <a:pt x="0" y="25647"/>
                      <a:pt x="0" y="25647"/>
                      <a:pt x="0" y="25647"/>
                    </a:cubicBezTo>
                    <a:cubicBezTo>
                      <a:pt x="202" y="27869"/>
                      <a:pt x="809" y="29888"/>
                      <a:pt x="1818" y="32110"/>
                    </a:cubicBezTo>
                    <a:cubicBezTo>
                      <a:pt x="2828" y="34129"/>
                      <a:pt x="4645" y="36351"/>
                      <a:pt x="7068" y="37764"/>
                    </a:cubicBezTo>
                    <a:cubicBezTo>
                      <a:pt x="8684" y="38774"/>
                      <a:pt x="10704" y="39178"/>
                      <a:pt x="12521" y="39178"/>
                    </a:cubicBezTo>
                    <a:cubicBezTo>
                      <a:pt x="14541" y="39178"/>
                      <a:pt x="16156" y="38572"/>
                      <a:pt x="17570" y="38168"/>
                    </a:cubicBezTo>
                    <a:cubicBezTo>
                      <a:pt x="19792" y="37360"/>
                      <a:pt x="21609" y="36351"/>
                      <a:pt x="23628" y="35341"/>
                    </a:cubicBezTo>
                    <a:cubicBezTo>
                      <a:pt x="25850" y="34331"/>
                      <a:pt x="28072" y="33524"/>
                      <a:pt x="30899" y="33120"/>
                    </a:cubicBezTo>
                    <a:close/>
                    <a:moveTo>
                      <a:pt x="17368" y="26657"/>
                    </a:moveTo>
                    <a:cubicBezTo>
                      <a:pt x="15955" y="27263"/>
                      <a:pt x="14743" y="27869"/>
                      <a:pt x="13935" y="28273"/>
                    </a:cubicBezTo>
                    <a:cubicBezTo>
                      <a:pt x="13127" y="28677"/>
                      <a:pt x="12723" y="28677"/>
                      <a:pt x="12521" y="28677"/>
                    </a:cubicBezTo>
                    <a:lnTo>
                      <a:pt x="12319" y="28677"/>
                    </a:lnTo>
                    <a:cubicBezTo>
                      <a:pt x="11916" y="28475"/>
                      <a:pt x="11309" y="27869"/>
                      <a:pt x="10906" y="27061"/>
                    </a:cubicBezTo>
                    <a:cubicBezTo>
                      <a:pt x="10502" y="26253"/>
                      <a:pt x="10300" y="25446"/>
                      <a:pt x="10300" y="24840"/>
                    </a:cubicBezTo>
                    <a:lnTo>
                      <a:pt x="10300" y="24840"/>
                    </a:lnTo>
                    <a:lnTo>
                      <a:pt x="10300" y="24638"/>
                    </a:lnTo>
                    <a:cubicBezTo>
                      <a:pt x="10300" y="23830"/>
                      <a:pt x="10502" y="22820"/>
                      <a:pt x="11309" y="21609"/>
                    </a:cubicBezTo>
                    <a:cubicBezTo>
                      <a:pt x="12319" y="19791"/>
                      <a:pt x="14541" y="17771"/>
                      <a:pt x="16964" y="16156"/>
                    </a:cubicBezTo>
                    <a:cubicBezTo>
                      <a:pt x="19387" y="14540"/>
                      <a:pt x="22214" y="13127"/>
                      <a:pt x="24234" y="12319"/>
                    </a:cubicBezTo>
                    <a:cubicBezTo>
                      <a:pt x="27465" y="11107"/>
                      <a:pt x="31302" y="10501"/>
                      <a:pt x="34938" y="10501"/>
                    </a:cubicBezTo>
                    <a:cubicBezTo>
                      <a:pt x="37967" y="10501"/>
                      <a:pt x="40794" y="10905"/>
                      <a:pt x="42813" y="11713"/>
                    </a:cubicBezTo>
                    <a:cubicBezTo>
                      <a:pt x="43823" y="12117"/>
                      <a:pt x="44631" y="12521"/>
                      <a:pt x="45035" y="12925"/>
                    </a:cubicBezTo>
                    <a:cubicBezTo>
                      <a:pt x="45641" y="13329"/>
                      <a:pt x="45843" y="13732"/>
                      <a:pt x="46045" y="13934"/>
                    </a:cubicBezTo>
                    <a:cubicBezTo>
                      <a:pt x="46247" y="14136"/>
                      <a:pt x="46448" y="15146"/>
                      <a:pt x="46650" y="16156"/>
                    </a:cubicBezTo>
                    <a:cubicBezTo>
                      <a:pt x="46852" y="17166"/>
                      <a:pt x="46852" y="18579"/>
                      <a:pt x="47055" y="19791"/>
                    </a:cubicBezTo>
                    <a:lnTo>
                      <a:pt x="47055" y="19791"/>
                    </a:lnTo>
                    <a:cubicBezTo>
                      <a:pt x="47257" y="21810"/>
                      <a:pt x="47257" y="23426"/>
                      <a:pt x="47257" y="24234"/>
                    </a:cubicBezTo>
                    <a:cubicBezTo>
                      <a:pt x="47257" y="24234"/>
                      <a:pt x="47257" y="24234"/>
                      <a:pt x="47257" y="24436"/>
                    </a:cubicBezTo>
                    <a:cubicBezTo>
                      <a:pt x="47055" y="24436"/>
                      <a:pt x="46650" y="24436"/>
                      <a:pt x="46448" y="24234"/>
                    </a:cubicBezTo>
                    <a:cubicBezTo>
                      <a:pt x="43823" y="23830"/>
                      <a:pt x="39582" y="22618"/>
                      <a:pt x="34331" y="22618"/>
                    </a:cubicBezTo>
                    <a:cubicBezTo>
                      <a:pt x="32918" y="22618"/>
                      <a:pt x="31302" y="22618"/>
                      <a:pt x="29485" y="23022"/>
                    </a:cubicBezTo>
                    <a:cubicBezTo>
                      <a:pt x="24234" y="23628"/>
                      <a:pt x="20397" y="25446"/>
                      <a:pt x="17368" y="26657"/>
                    </a:cubicBezTo>
                    <a:close/>
                  </a:path>
                </a:pathLst>
              </a:custGeom>
              <a:grpFill/>
              <a:ln w="2019" cap="flat">
                <a:noFill/>
                <a:prstDash val="solid"/>
                <a:miter/>
              </a:ln>
            </p:spPr>
            <p:txBody>
              <a:bodyPr rtlCol="0" anchor="ctr"/>
              <a:lstStyle/>
              <a:p>
                <a:endParaRPr lang="en-US"/>
              </a:p>
            </p:txBody>
          </p:sp>
          <p:sp>
            <p:nvSpPr>
              <p:cNvPr id="59" name="Graphic 3">
                <a:extLst>
                  <a:ext uri="{FF2B5EF4-FFF2-40B4-BE49-F238E27FC236}">
                    <a16:creationId xmlns:a16="http://schemas.microsoft.com/office/drawing/2014/main" id="{3718F162-326F-4659-5EFD-04180E97471A}"/>
                  </a:ext>
                </a:extLst>
              </p:cNvPr>
              <p:cNvSpPr/>
              <p:nvPr/>
            </p:nvSpPr>
            <p:spPr>
              <a:xfrm>
                <a:off x="9107657" y="2585259"/>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0" name="Graphic 3">
                <a:extLst>
                  <a:ext uri="{FF2B5EF4-FFF2-40B4-BE49-F238E27FC236}">
                    <a16:creationId xmlns:a16="http://schemas.microsoft.com/office/drawing/2014/main" id="{7588EA0A-475D-BC40-C0BE-F1BEE22D2670}"/>
                  </a:ext>
                </a:extLst>
              </p:cNvPr>
              <p:cNvSpPr/>
              <p:nvPr/>
            </p:nvSpPr>
            <p:spPr>
              <a:xfrm>
                <a:off x="9070499" y="2597174"/>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1" name="Graphic 3">
                <a:extLst>
                  <a:ext uri="{FF2B5EF4-FFF2-40B4-BE49-F238E27FC236}">
                    <a16:creationId xmlns:a16="http://schemas.microsoft.com/office/drawing/2014/main" id="{2D71D9BE-825D-6D50-9FD1-2DB44361D82D}"/>
                  </a:ext>
                </a:extLst>
              </p:cNvPr>
              <p:cNvSpPr/>
              <p:nvPr/>
            </p:nvSpPr>
            <p:spPr>
              <a:xfrm>
                <a:off x="9070095" y="2577989"/>
                <a:ext cx="38773" cy="29321"/>
              </a:xfrm>
              <a:custGeom>
                <a:avLst/>
                <a:gdLst>
                  <a:gd name="connsiteX0" fmla="*/ 29283 w 38773"/>
                  <a:gd name="connsiteY0" fmla="*/ 26253 h 29321"/>
                  <a:gd name="connsiteX1" fmla="*/ 31705 w 38773"/>
                  <a:gd name="connsiteY1" fmla="*/ 26455 h 29321"/>
                  <a:gd name="connsiteX2" fmla="*/ 34735 w 38773"/>
                  <a:gd name="connsiteY2" fmla="*/ 25850 h 29321"/>
                  <a:gd name="connsiteX3" fmla="*/ 37562 w 38773"/>
                  <a:gd name="connsiteY3" fmla="*/ 23426 h 29321"/>
                  <a:gd name="connsiteX4" fmla="*/ 38571 w 38773"/>
                  <a:gd name="connsiteY4" fmla="*/ 20599 h 29321"/>
                  <a:gd name="connsiteX5" fmla="*/ 38774 w 38773"/>
                  <a:gd name="connsiteY5" fmla="*/ 18175 h 29321"/>
                  <a:gd name="connsiteX6" fmla="*/ 38571 w 38773"/>
                  <a:gd name="connsiteY6" fmla="*/ 14338 h 29321"/>
                  <a:gd name="connsiteX7" fmla="*/ 38571 w 38773"/>
                  <a:gd name="connsiteY7" fmla="*/ 14338 h 29321"/>
                  <a:gd name="connsiteX8" fmla="*/ 38370 w 38773"/>
                  <a:gd name="connsiteY8" fmla="*/ 11107 h 29321"/>
                  <a:gd name="connsiteX9" fmla="*/ 37360 w 38773"/>
                  <a:gd name="connsiteY9" fmla="*/ 7270 h 29321"/>
                  <a:gd name="connsiteX10" fmla="*/ 34735 w 38773"/>
                  <a:gd name="connsiteY10" fmla="*/ 3635 h 29321"/>
                  <a:gd name="connsiteX11" fmla="*/ 29283 w 38773"/>
                  <a:gd name="connsiteY11" fmla="*/ 808 h 29321"/>
                  <a:gd name="connsiteX12" fmla="*/ 23224 w 38773"/>
                  <a:gd name="connsiteY12" fmla="*/ 0 h 29321"/>
                  <a:gd name="connsiteX13" fmla="*/ 13732 w 38773"/>
                  <a:gd name="connsiteY13" fmla="*/ 1818 h 29321"/>
                  <a:gd name="connsiteX14" fmla="*/ 5250 w 38773"/>
                  <a:gd name="connsiteY14" fmla="*/ 7270 h 29321"/>
                  <a:gd name="connsiteX15" fmla="*/ 1615 w 38773"/>
                  <a:gd name="connsiteY15" fmla="*/ 11915 h 29321"/>
                  <a:gd name="connsiteX16" fmla="*/ 0 w 38773"/>
                  <a:gd name="connsiteY16" fmla="*/ 18175 h 29321"/>
                  <a:gd name="connsiteX17" fmla="*/ 0 w 38773"/>
                  <a:gd name="connsiteY17" fmla="*/ 18983 h 29321"/>
                  <a:gd name="connsiteX18" fmla="*/ 0 w 38773"/>
                  <a:gd name="connsiteY18" fmla="*/ 18983 h 29321"/>
                  <a:gd name="connsiteX19" fmla="*/ 1211 w 38773"/>
                  <a:gd name="connsiteY19" fmla="*/ 23628 h 29321"/>
                  <a:gd name="connsiteX20" fmla="*/ 4847 w 38773"/>
                  <a:gd name="connsiteY20" fmla="*/ 28071 h 29321"/>
                  <a:gd name="connsiteX21" fmla="*/ 9088 w 38773"/>
                  <a:gd name="connsiteY21" fmla="*/ 29283 h 29321"/>
                  <a:gd name="connsiteX22" fmla="*/ 12925 w 38773"/>
                  <a:gd name="connsiteY22" fmla="*/ 28273 h 29321"/>
                  <a:gd name="connsiteX23" fmla="*/ 16761 w 38773"/>
                  <a:gd name="connsiteY23" fmla="*/ 26253 h 29321"/>
                  <a:gd name="connsiteX24" fmla="*/ 20800 w 38773"/>
                  <a:gd name="connsiteY24" fmla="*/ 25042 h 29321"/>
                  <a:gd name="connsiteX25" fmla="*/ 22618 w 38773"/>
                  <a:gd name="connsiteY25" fmla="*/ 24840 h 29321"/>
                  <a:gd name="connsiteX26" fmla="*/ 26657 w 38773"/>
                  <a:gd name="connsiteY26" fmla="*/ 25446 h 29321"/>
                  <a:gd name="connsiteX27" fmla="*/ 29283 w 38773"/>
                  <a:gd name="connsiteY27" fmla="*/ 26253 h 29321"/>
                  <a:gd name="connsiteX28" fmla="*/ 19791 w 38773"/>
                  <a:gd name="connsiteY28" fmla="*/ 16358 h 29321"/>
                  <a:gd name="connsiteX29" fmla="*/ 11713 w 38773"/>
                  <a:gd name="connsiteY29" fmla="*/ 19185 h 29321"/>
                  <a:gd name="connsiteX30" fmla="*/ 9895 w 38773"/>
                  <a:gd name="connsiteY30" fmla="*/ 20195 h 29321"/>
                  <a:gd name="connsiteX31" fmla="*/ 9693 w 38773"/>
                  <a:gd name="connsiteY31" fmla="*/ 19791 h 29321"/>
                  <a:gd name="connsiteX32" fmla="*/ 9491 w 38773"/>
                  <a:gd name="connsiteY32" fmla="*/ 18781 h 29321"/>
                  <a:gd name="connsiteX33" fmla="*/ 9491 w 38773"/>
                  <a:gd name="connsiteY33" fmla="*/ 18781 h 29321"/>
                  <a:gd name="connsiteX34" fmla="*/ 9491 w 38773"/>
                  <a:gd name="connsiteY34" fmla="*/ 18579 h 29321"/>
                  <a:gd name="connsiteX35" fmla="*/ 10097 w 38773"/>
                  <a:gd name="connsiteY35" fmla="*/ 16762 h 29321"/>
                  <a:gd name="connsiteX36" fmla="*/ 13328 w 38773"/>
                  <a:gd name="connsiteY36" fmla="*/ 13329 h 29321"/>
                  <a:gd name="connsiteX37" fmla="*/ 17569 w 38773"/>
                  <a:gd name="connsiteY37" fmla="*/ 10905 h 29321"/>
                  <a:gd name="connsiteX38" fmla="*/ 23627 w 38773"/>
                  <a:gd name="connsiteY38" fmla="*/ 9694 h 29321"/>
                  <a:gd name="connsiteX39" fmla="*/ 27868 w 38773"/>
                  <a:gd name="connsiteY39" fmla="*/ 10501 h 29321"/>
                  <a:gd name="connsiteX40" fmla="*/ 28878 w 38773"/>
                  <a:gd name="connsiteY40" fmla="*/ 11107 h 29321"/>
                  <a:gd name="connsiteX41" fmla="*/ 29283 w 38773"/>
                  <a:gd name="connsiteY41" fmla="*/ 11511 h 29321"/>
                  <a:gd name="connsiteX42" fmla="*/ 29283 w 38773"/>
                  <a:gd name="connsiteY42" fmla="*/ 11511 h 29321"/>
                  <a:gd name="connsiteX43" fmla="*/ 29686 w 38773"/>
                  <a:gd name="connsiteY43" fmla="*/ 12925 h 29321"/>
                  <a:gd name="connsiteX44" fmla="*/ 29888 w 38773"/>
                  <a:gd name="connsiteY44" fmla="*/ 15348 h 29321"/>
                  <a:gd name="connsiteX45" fmla="*/ 29888 w 38773"/>
                  <a:gd name="connsiteY45" fmla="*/ 15348 h 29321"/>
                  <a:gd name="connsiteX46" fmla="*/ 30090 w 38773"/>
                  <a:gd name="connsiteY46" fmla="*/ 17368 h 29321"/>
                  <a:gd name="connsiteX47" fmla="*/ 23224 w 38773"/>
                  <a:gd name="connsiteY47" fmla="*/ 16560 h 29321"/>
                  <a:gd name="connsiteX48" fmla="*/ 19791 w 38773"/>
                  <a:gd name="connsiteY48" fmla="*/ 16358 h 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773" h="29321">
                    <a:moveTo>
                      <a:pt x="29283" y="26253"/>
                    </a:moveTo>
                    <a:cubicBezTo>
                      <a:pt x="30090" y="26455"/>
                      <a:pt x="30898" y="26455"/>
                      <a:pt x="31705" y="26455"/>
                    </a:cubicBezTo>
                    <a:cubicBezTo>
                      <a:pt x="32513" y="26455"/>
                      <a:pt x="33725" y="26253"/>
                      <a:pt x="34735" y="25850"/>
                    </a:cubicBezTo>
                    <a:cubicBezTo>
                      <a:pt x="35946" y="25446"/>
                      <a:pt x="36956" y="24436"/>
                      <a:pt x="37562" y="23426"/>
                    </a:cubicBezTo>
                    <a:cubicBezTo>
                      <a:pt x="38168" y="22618"/>
                      <a:pt x="38571" y="21609"/>
                      <a:pt x="38571" y="20599"/>
                    </a:cubicBezTo>
                    <a:cubicBezTo>
                      <a:pt x="38774" y="19791"/>
                      <a:pt x="38774" y="18983"/>
                      <a:pt x="38774" y="18175"/>
                    </a:cubicBezTo>
                    <a:cubicBezTo>
                      <a:pt x="38774" y="16964"/>
                      <a:pt x="38774" y="15752"/>
                      <a:pt x="38571" y="14338"/>
                    </a:cubicBezTo>
                    <a:lnTo>
                      <a:pt x="38571" y="14338"/>
                    </a:lnTo>
                    <a:cubicBezTo>
                      <a:pt x="38571" y="13531"/>
                      <a:pt x="38370" y="12319"/>
                      <a:pt x="38370" y="11107"/>
                    </a:cubicBezTo>
                    <a:cubicBezTo>
                      <a:pt x="38168" y="9896"/>
                      <a:pt x="37966" y="8684"/>
                      <a:pt x="37360" y="7270"/>
                    </a:cubicBezTo>
                    <a:cubicBezTo>
                      <a:pt x="36754" y="5857"/>
                      <a:pt x="35744" y="4645"/>
                      <a:pt x="34735" y="3635"/>
                    </a:cubicBezTo>
                    <a:cubicBezTo>
                      <a:pt x="33119" y="2222"/>
                      <a:pt x="31302" y="1414"/>
                      <a:pt x="29283" y="808"/>
                    </a:cubicBezTo>
                    <a:cubicBezTo>
                      <a:pt x="27263" y="202"/>
                      <a:pt x="25244" y="0"/>
                      <a:pt x="23224" y="0"/>
                    </a:cubicBezTo>
                    <a:cubicBezTo>
                      <a:pt x="19993" y="0"/>
                      <a:pt x="16761" y="606"/>
                      <a:pt x="13732" y="1818"/>
                    </a:cubicBezTo>
                    <a:cubicBezTo>
                      <a:pt x="11107" y="3029"/>
                      <a:pt x="8078" y="4847"/>
                      <a:pt x="5250" y="7270"/>
                    </a:cubicBezTo>
                    <a:cubicBezTo>
                      <a:pt x="3837" y="8482"/>
                      <a:pt x="2625" y="10097"/>
                      <a:pt x="1615" y="11915"/>
                    </a:cubicBezTo>
                    <a:cubicBezTo>
                      <a:pt x="605" y="13733"/>
                      <a:pt x="0" y="15752"/>
                      <a:pt x="0" y="18175"/>
                    </a:cubicBezTo>
                    <a:cubicBezTo>
                      <a:pt x="0" y="18377"/>
                      <a:pt x="0" y="18579"/>
                      <a:pt x="0" y="18983"/>
                    </a:cubicBezTo>
                    <a:cubicBezTo>
                      <a:pt x="0" y="18983"/>
                      <a:pt x="0" y="18983"/>
                      <a:pt x="0" y="18983"/>
                    </a:cubicBezTo>
                    <a:cubicBezTo>
                      <a:pt x="201" y="20599"/>
                      <a:pt x="403" y="22012"/>
                      <a:pt x="1211" y="23628"/>
                    </a:cubicBezTo>
                    <a:cubicBezTo>
                      <a:pt x="2019" y="25244"/>
                      <a:pt x="3029" y="26859"/>
                      <a:pt x="4847" y="28071"/>
                    </a:cubicBezTo>
                    <a:cubicBezTo>
                      <a:pt x="6058" y="28879"/>
                      <a:pt x="7674" y="29485"/>
                      <a:pt x="9088" y="29283"/>
                    </a:cubicBezTo>
                    <a:cubicBezTo>
                      <a:pt x="10703" y="29283"/>
                      <a:pt x="11915" y="28879"/>
                      <a:pt x="12925" y="28273"/>
                    </a:cubicBezTo>
                    <a:cubicBezTo>
                      <a:pt x="14338" y="27667"/>
                      <a:pt x="15549" y="26859"/>
                      <a:pt x="16761" y="26253"/>
                    </a:cubicBezTo>
                    <a:cubicBezTo>
                      <a:pt x="17973" y="25647"/>
                      <a:pt x="19185" y="25244"/>
                      <a:pt x="20800" y="25042"/>
                    </a:cubicBezTo>
                    <a:cubicBezTo>
                      <a:pt x="21406" y="25042"/>
                      <a:pt x="22012" y="24840"/>
                      <a:pt x="22618" y="24840"/>
                    </a:cubicBezTo>
                    <a:cubicBezTo>
                      <a:pt x="24032" y="24840"/>
                      <a:pt x="25445" y="25042"/>
                      <a:pt x="26657" y="25446"/>
                    </a:cubicBezTo>
                    <a:cubicBezTo>
                      <a:pt x="27868" y="25850"/>
                      <a:pt x="28676" y="26051"/>
                      <a:pt x="29283" y="26253"/>
                    </a:cubicBezTo>
                    <a:close/>
                    <a:moveTo>
                      <a:pt x="19791" y="16358"/>
                    </a:moveTo>
                    <a:cubicBezTo>
                      <a:pt x="16156" y="16964"/>
                      <a:pt x="13530" y="18175"/>
                      <a:pt x="11713" y="19185"/>
                    </a:cubicBezTo>
                    <a:cubicBezTo>
                      <a:pt x="10905" y="19589"/>
                      <a:pt x="10299" y="19993"/>
                      <a:pt x="9895" y="20195"/>
                    </a:cubicBezTo>
                    <a:cubicBezTo>
                      <a:pt x="9895" y="19993"/>
                      <a:pt x="9693" y="19791"/>
                      <a:pt x="9693" y="19791"/>
                    </a:cubicBezTo>
                    <a:cubicBezTo>
                      <a:pt x="9491" y="19387"/>
                      <a:pt x="9491" y="18983"/>
                      <a:pt x="9491" y="18781"/>
                    </a:cubicBezTo>
                    <a:lnTo>
                      <a:pt x="9491" y="18781"/>
                    </a:lnTo>
                    <a:lnTo>
                      <a:pt x="9491" y="18579"/>
                    </a:lnTo>
                    <a:cubicBezTo>
                      <a:pt x="9491" y="17973"/>
                      <a:pt x="9693" y="17368"/>
                      <a:pt x="10097" y="16762"/>
                    </a:cubicBezTo>
                    <a:cubicBezTo>
                      <a:pt x="10703" y="15752"/>
                      <a:pt x="11915" y="14338"/>
                      <a:pt x="13328" y="13329"/>
                    </a:cubicBezTo>
                    <a:cubicBezTo>
                      <a:pt x="14742" y="12319"/>
                      <a:pt x="16357" y="11309"/>
                      <a:pt x="17569" y="10905"/>
                    </a:cubicBezTo>
                    <a:cubicBezTo>
                      <a:pt x="19386" y="10097"/>
                      <a:pt x="21608" y="9694"/>
                      <a:pt x="23627" y="9694"/>
                    </a:cubicBezTo>
                    <a:cubicBezTo>
                      <a:pt x="25244" y="9694"/>
                      <a:pt x="26859" y="10097"/>
                      <a:pt x="27868" y="10501"/>
                    </a:cubicBezTo>
                    <a:cubicBezTo>
                      <a:pt x="28273" y="10703"/>
                      <a:pt x="28676" y="10905"/>
                      <a:pt x="28878" y="11107"/>
                    </a:cubicBezTo>
                    <a:cubicBezTo>
                      <a:pt x="29080" y="11309"/>
                      <a:pt x="29080" y="11511"/>
                      <a:pt x="29283" y="11511"/>
                    </a:cubicBezTo>
                    <a:lnTo>
                      <a:pt x="29283" y="11511"/>
                    </a:lnTo>
                    <a:cubicBezTo>
                      <a:pt x="29283" y="11713"/>
                      <a:pt x="29484" y="12319"/>
                      <a:pt x="29686" y="12925"/>
                    </a:cubicBezTo>
                    <a:cubicBezTo>
                      <a:pt x="29888" y="13733"/>
                      <a:pt x="29888" y="14540"/>
                      <a:pt x="29888" y="15348"/>
                    </a:cubicBezTo>
                    <a:lnTo>
                      <a:pt x="29888" y="15348"/>
                    </a:lnTo>
                    <a:cubicBezTo>
                      <a:pt x="29888" y="16156"/>
                      <a:pt x="29888" y="16762"/>
                      <a:pt x="30090" y="17368"/>
                    </a:cubicBezTo>
                    <a:cubicBezTo>
                      <a:pt x="28474" y="16964"/>
                      <a:pt x="26051" y="16560"/>
                      <a:pt x="23224" y="16560"/>
                    </a:cubicBezTo>
                    <a:cubicBezTo>
                      <a:pt x="22012" y="16156"/>
                      <a:pt x="21002" y="16156"/>
                      <a:pt x="19791" y="16358"/>
                    </a:cubicBezTo>
                    <a:close/>
                  </a:path>
                </a:pathLst>
              </a:custGeom>
              <a:grpFill/>
              <a:ln w="2019" cap="flat">
                <a:noFill/>
                <a:prstDash val="solid"/>
                <a:miter/>
              </a:ln>
            </p:spPr>
            <p:txBody>
              <a:bodyPr rtlCol="0" anchor="ctr"/>
              <a:lstStyle/>
              <a:p>
                <a:endParaRPr lang="en-US"/>
              </a:p>
            </p:txBody>
          </p:sp>
          <p:sp>
            <p:nvSpPr>
              <p:cNvPr id="62" name="Graphic 3">
                <a:extLst>
                  <a:ext uri="{FF2B5EF4-FFF2-40B4-BE49-F238E27FC236}">
                    <a16:creationId xmlns:a16="http://schemas.microsoft.com/office/drawing/2014/main" id="{89DC3FFB-1CCB-B7CE-9F83-42C2260F2F1B}"/>
                  </a:ext>
                </a:extLst>
              </p:cNvPr>
              <p:cNvSpPr/>
              <p:nvPr/>
            </p:nvSpPr>
            <p:spPr>
              <a:xfrm>
                <a:off x="9040611" y="2461666"/>
                <a:ext cx="70884" cy="39581"/>
              </a:xfrm>
              <a:custGeom>
                <a:avLst/>
                <a:gdLst>
                  <a:gd name="connsiteX0" fmla="*/ 8886 w 70884"/>
                  <a:gd name="connsiteY0" fmla="*/ 38370 h 39581"/>
                  <a:gd name="connsiteX1" fmla="*/ 14742 w 70884"/>
                  <a:gd name="connsiteY1" fmla="*/ 39582 h 39581"/>
                  <a:gd name="connsiteX2" fmla="*/ 20397 w 70884"/>
                  <a:gd name="connsiteY2" fmla="*/ 38572 h 39581"/>
                  <a:gd name="connsiteX3" fmla="*/ 28071 w 70884"/>
                  <a:gd name="connsiteY3" fmla="*/ 35947 h 39581"/>
                  <a:gd name="connsiteX4" fmla="*/ 37563 w 70884"/>
                  <a:gd name="connsiteY4" fmla="*/ 33927 h 39581"/>
                  <a:gd name="connsiteX5" fmla="*/ 42207 w 70884"/>
                  <a:gd name="connsiteY5" fmla="*/ 33725 h 39581"/>
                  <a:gd name="connsiteX6" fmla="*/ 51699 w 70884"/>
                  <a:gd name="connsiteY6" fmla="*/ 34533 h 39581"/>
                  <a:gd name="connsiteX7" fmla="*/ 59978 w 70884"/>
                  <a:gd name="connsiteY7" fmla="*/ 35543 h 39581"/>
                  <a:gd name="connsiteX8" fmla="*/ 64017 w 70884"/>
                  <a:gd name="connsiteY8" fmla="*/ 34937 h 39581"/>
                  <a:gd name="connsiteX9" fmla="*/ 68258 w 70884"/>
                  <a:gd name="connsiteY9" fmla="*/ 32312 h 39581"/>
                  <a:gd name="connsiteX10" fmla="*/ 70480 w 70884"/>
                  <a:gd name="connsiteY10" fmla="*/ 28475 h 39581"/>
                  <a:gd name="connsiteX11" fmla="*/ 70884 w 70884"/>
                  <a:gd name="connsiteY11" fmla="*/ 24638 h 39581"/>
                  <a:gd name="connsiteX12" fmla="*/ 70480 w 70884"/>
                  <a:gd name="connsiteY12" fmla="*/ 19185 h 39581"/>
                  <a:gd name="connsiteX13" fmla="*/ 70480 w 70884"/>
                  <a:gd name="connsiteY13" fmla="*/ 19185 h 39581"/>
                  <a:gd name="connsiteX14" fmla="*/ 69874 w 70884"/>
                  <a:gd name="connsiteY14" fmla="*/ 14742 h 39581"/>
                  <a:gd name="connsiteX15" fmla="*/ 67855 w 70884"/>
                  <a:gd name="connsiteY15" fmla="*/ 9088 h 39581"/>
                  <a:gd name="connsiteX16" fmla="*/ 63209 w 70884"/>
                  <a:gd name="connsiteY16" fmla="*/ 4443 h 39581"/>
                  <a:gd name="connsiteX17" fmla="*/ 54122 w 70884"/>
                  <a:gd name="connsiteY17" fmla="*/ 1010 h 39581"/>
                  <a:gd name="connsiteX18" fmla="*/ 43419 w 70884"/>
                  <a:gd name="connsiteY18" fmla="*/ 0 h 39581"/>
                  <a:gd name="connsiteX19" fmla="*/ 26051 w 70884"/>
                  <a:gd name="connsiteY19" fmla="*/ 2423 h 39581"/>
                  <a:gd name="connsiteX20" fmla="*/ 10300 w 70884"/>
                  <a:gd name="connsiteY20" fmla="*/ 9694 h 39581"/>
                  <a:gd name="connsiteX21" fmla="*/ 3433 w 70884"/>
                  <a:gd name="connsiteY21" fmla="*/ 15954 h 39581"/>
                  <a:gd name="connsiteX22" fmla="*/ 1010 w 70884"/>
                  <a:gd name="connsiteY22" fmla="*/ 19993 h 39581"/>
                  <a:gd name="connsiteX23" fmla="*/ 0 w 70884"/>
                  <a:gd name="connsiteY23" fmla="*/ 25042 h 39581"/>
                  <a:gd name="connsiteX24" fmla="*/ 0 w 70884"/>
                  <a:gd name="connsiteY24" fmla="*/ 26253 h 39581"/>
                  <a:gd name="connsiteX25" fmla="*/ 0 w 70884"/>
                  <a:gd name="connsiteY25" fmla="*/ 26253 h 39581"/>
                  <a:gd name="connsiteX26" fmla="*/ 2423 w 70884"/>
                  <a:gd name="connsiteY26" fmla="*/ 33120 h 39581"/>
                  <a:gd name="connsiteX27" fmla="*/ 8886 w 70884"/>
                  <a:gd name="connsiteY27" fmla="*/ 38370 h 39581"/>
                  <a:gd name="connsiteX28" fmla="*/ 11309 w 70884"/>
                  <a:gd name="connsiteY28" fmla="*/ 24032 h 39581"/>
                  <a:gd name="connsiteX29" fmla="*/ 13329 w 70884"/>
                  <a:gd name="connsiteY29" fmla="*/ 21205 h 39581"/>
                  <a:gd name="connsiteX30" fmla="*/ 20397 w 70884"/>
                  <a:gd name="connsiteY30" fmla="*/ 16358 h 39581"/>
                  <a:gd name="connsiteX31" fmla="*/ 28676 w 70884"/>
                  <a:gd name="connsiteY31" fmla="*/ 12925 h 39581"/>
                  <a:gd name="connsiteX32" fmla="*/ 42812 w 70884"/>
                  <a:gd name="connsiteY32" fmla="*/ 10905 h 39581"/>
                  <a:gd name="connsiteX33" fmla="*/ 53516 w 70884"/>
                  <a:gd name="connsiteY33" fmla="*/ 12319 h 39581"/>
                  <a:gd name="connsiteX34" fmla="*/ 56748 w 70884"/>
                  <a:gd name="connsiteY34" fmla="*/ 13732 h 39581"/>
                  <a:gd name="connsiteX35" fmla="*/ 57959 w 70884"/>
                  <a:gd name="connsiteY35" fmla="*/ 14742 h 39581"/>
                  <a:gd name="connsiteX36" fmla="*/ 58565 w 70884"/>
                  <a:gd name="connsiteY36" fmla="*/ 16560 h 39581"/>
                  <a:gd name="connsiteX37" fmla="*/ 58968 w 70884"/>
                  <a:gd name="connsiteY37" fmla="*/ 19993 h 39581"/>
                  <a:gd name="connsiteX38" fmla="*/ 58968 w 70884"/>
                  <a:gd name="connsiteY38" fmla="*/ 19993 h 39581"/>
                  <a:gd name="connsiteX39" fmla="*/ 59373 w 70884"/>
                  <a:gd name="connsiteY39" fmla="*/ 24234 h 39581"/>
                  <a:gd name="connsiteX40" fmla="*/ 52910 w 70884"/>
                  <a:gd name="connsiteY40" fmla="*/ 23426 h 39581"/>
                  <a:gd name="connsiteX41" fmla="*/ 41803 w 70884"/>
                  <a:gd name="connsiteY41" fmla="*/ 22416 h 39581"/>
                  <a:gd name="connsiteX42" fmla="*/ 36149 w 70884"/>
                  <a:gd name="connsiteY42" fmla="*/ 22618 h 39581"/>
                  <a:gd name="connsiteX43" fmla="*/ 21407 w 70884"/>
                  <a:gd name="connsiteY43" fmla="*/ 26253 h 39581"/>
                  <a:gd name="connsiteX44" fmla="*/ 16963 w 70884"/>
                  <a:gd name="connsiteY44" fmla="*/ 27869 h 39581"/>
                  <a:gd name="connsiteX45" fmla="*/ 14540 w 70884"/>
                  <a:gd name="connsiteY45" fmla="*/ 28273 h 39581"/>
                  <a:gd name="connsiteX46" fmla="*/ 13530 w 70884"/>
                  <a:gd name="connsiteY46" fmla="*/ 28071 h 39581"/>
                  <a:gd name="connsiteX47" fmla="*/ 11713 w 70884"/>
                  <a:gd name="connsiteY47" fmla="*/ 26455 h 39581"/>
                  <a:gd name="connsiteX48" fmla="*/ 11107 w 70884"/>
                  <a:gd name="connsiteY48" fmla="*/ 24638 h 39581"/>
                  <a:gd name="connsiteX49" fmla="*/ 11107 w 70884"/>
                  <a:gd name="connsiteY49" fmla="*/ 24638 h 39581"/>
                  <a:gd name="connsiteX50" fmla="*/ 11107 w 70884"/>
                  <a:gd name="connsiteY50" fmla="*/ 24436 h 39581"/>
                  <a:gd name="connsiteX51" fmla="*/ 11309 w 70884"/>
                  <a:gd name="connsiteY51" fmla="*/ 24032 h 3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884" h="39581">
                    <a:moveTo>
                      <a:pt x="8886" y="38370"/>
                    </a:moveTo>
                    <a:cubicBezTo>
                      <a:pt x="10703" y="39178"/>
                      <a:pt x="12722" y="39582"/>
                      <a:pt x="14742" y="39582"/>
                    </a:cubicBezTo>
                    <a:cubicBezTo>
                      <a:pt x="16963" y="39582"/>
                      <a:pt x="18781" y="39178"/>
                      <a:pt x="20397" y="38572"/>
                    </a:cubicBezTo>
                    <a:cubicBezTo>
                      <a:pt x="23022" y="37764"/>
                      <a:pt x="25244" y="36755"/>
                      <a:pt x="28071" y="35947"/>
                    </a:cubicBezTo>
                    <a:cubicBezTo>
                      <a:pt x="30696" y="35139"/>
                      <a:pt x="33725" y="34331"/>
                      <a:pt x="37563" y="33927"/>
                    </a:cubicBezTo>
                    <a:cubicBezTo>
                      <a:pt x="39178" y="33725"/>
                      <a:pt x="40592" y="33725"/>
                      <a:pt x="42207" y="33725"/>
                    </a:cubicBezTo>
                    <a:cubicBezTo>
                      <a:pt x="45641" y="33725"/>
                      <a:pt x="48871" y="34129"/>
                      <a:pt x="51699" y="34533"/>
                    </a:cubicBezTo>
                    <a:cubicBezTo>
                      <a:pt x="54526" y="34937"/>
                      <a:pt x="57151" y="35341"/>
                      <a:pt x="59978" y="35543"/>
                    </a:cubicBezTo>
                    <a:cubicBezTo>
                      <a:pt x="61190" y="35543"/>
                      <a:pt x="62604" y="35341"/>
                      <a:pt x="64017" y="34937"/>
                    </a:cubicBezTo>
                    <a:cubicBezTo>
                      <a:pt x="65431" y="34533"/>
                      <a:pt x="67046" y="33523"/>
                      <a:pt x="68258" y="32312"/>
                    </a:cubicBezTo>
                    <a:cubicBezTo>
                      <a:pt x="69268" y="31100"/>
                      <a:pt x="70076" y="29686"/>
                      <a:pt x="70480" y="28475"/>
                    </a:cubicBezTo>
                    <a:cubicBezTo>
                      <a:pt x="70884" y="27061"/>
                      <a:pt x="70884" y="25849"/>
                      <a:pt x="70884" y="24638"/>
                    </a:cubicBezTo>
                    <a:cubicBezTo>
                      <a:pt x="70884" y="22820"/>
                      <a:pt x="70682" y="21205"/>
                      <a:pt x="70480" y="19185"/>
                    </a:cubicBezTo>
                    <a:lnTo>
                      <a:pt x="70480" y="19185"/>
                    </a:lnTo>
                    <a:cubicBezTo>
                      <a:pt x="70278" y="17973"/>
                      <a:pt x="70278" y="16358"/>
                      <a:pt x="69874" y="14742"/>
                    </a:cubicBezTo>
                    <a:cubicBezTo>
                      <a:pt x="69470" y="12925"/>
                      <a:pt x="69066" y="11107"/>
                      <a:pt x="67855" y="9088"/>
                    </a:cubicBezTo>
                    <a:cubicBezTo>
                      <a:pt x="66643" y="7068"/>
                      <a:pt x="65027" y="5655"/>
                      <a:pt x="63209" y="4443"/>
                    </a:cubicBezTo>
                    <a:cubicBezTo>
                      <a:pt x="60585" y="2827"/>
                      <a:pt x="57353" y="1616"/>
                      <a:pt x="54122" y="1010"/>
                    </a:cubicBezTo>
                    <a:cubicBezTo>
                      <a:pt x="50689" y="404"/>
                      <a:pt x="47256" y="0"/>
                      <a:pt x="43419" y="0"/>
                    </a:cubicBezTo>
                    <a:cubicBezTo>
                      <a:pt x="37563" y="0"/>
                      <a:pt x="31504" y="808"/>
                      <a:pt x="26051" y="2423"/>
                    </a:cubicBezTo>
                    <a:cubicBezTo>
                      <a:pt x="21205" y="3837"/>
                      <a:pt x="15348" y="6260"/>
                      <a:pt x="10300" y="9694"/>
                    </a:cubicBezTo>
                    <a:cubicBezTo>
                      <a:pt x="7674" y="11511"/>
                      <a:pt x="5452" y="13329"/>
                      <a:pt x="3433" y="15954"/>
                    </a:cubicBezTo>
                    <a:cubicBezTo>
                      <a:pt x="2423" y="17166"/>
                      <a:pt x="1615" y="18579"/>
                      <a:pt x="1010" y="19993"/>
                    </a:cubicBezTo>
                    <a:cubicBezTo>
                      <a:pt x="403" y="21609"/>
                      <a:pt x="0" y="23224"/>
                      <a:pt x="0" y="25042"/>
                    </a:cubicBezTo>
                    <a:cubicBezTo>
                      <a:pt x="0" y="25446"/>
                      <a:pt x="0" y="25849"/>
                      <a:pt x="0" y="26253"/>
                    </a:cubicBezTo>
                    <a:cubicBezTo>
                      <a:pt x="0" y="26253"/>
                      <a:pt x="0" y="26253"/>
                      <a:pt x="0" y="26253"/>
                    </a:cubicBezTo>
                    <a:cubicBezTo>
                      <a:pt x="202" y="28677"/>
                      <a:pt x="1010" y="30898"/>
                      <a:pt x="2423" y="33120"/>
                    </a:cubicBezTo>
                    <a:cubicBezTo>
                      <a:pt x="4039" y="35139"/>
                      <a:pt x="6058" y="37159"/>
                      <a:pt x="8886" y="38370"/>
                    </a:cubicBezTo>
                    <a:close/>
                    <a:moveTo>
                      <a:pt x="11309" y="24032"/>
                    </a:moveTo>
                    <a:cubicBezTo>
                      <a:pt x="11510" y="23426"/>
                      <a:pt x="12319" y="22416"/>
                      <a:pt x="13329" y="21205"/>
                    </a:cubicBezTo>
                    <a:cubicBezTo>
                      <a:pt x="14944" y="19589"/>
                      <a:pt x="17569" y="17771"/>
                      <a:pt x="20397" y="16358"/>
                    </a:cubicBezTo>
                    <a:cubicBezTo>
                      <a:pt x="23224" y="14944"/>
                      <a:pt x="26253" y="13732"/>
                      <a:pt x="28676" y="12925"/>
                    </a:cubicBezTo>
                    <a:cubicBezTo>
                      <a:pt x="33119" y="11713"/>
                      <a:pt x="38168" y="10905"/>
                      <a:pt x="42812" y="10905"/>
                    </a:cubicBezTo>
                    <a:cubicBezTo>
                      <a:pt x="46851" y="10905"/>
                      <a:pt x="50689" y="11309"/>
                      <a:pt x="53516" y="12319"/>
                    </a:cubicBezTo>
                    <a:cubicBezTo>
                      <a:pt x="54929" y="12723"/>
                      <a:pt x="55939" y="13329"/>
                      <a:pt x="56748" y="13732"/>
                    </a:cubicBezTo>
                    <a:cubicBezTo>
                      <a:pt x="57555" y="14136"/>
                      <a:pt x="57757" y="14540"/>
                      <a:pt x="57959" y="14742"/>
                    </a:cubicBezTo>
                    <a:cubicBezTo>
                      <a:pt x="58161" y="14944"/>
                      <a:pt x="58363" y="15550"/>
                      <a:pt x="58565" y="16560"/>
                    </a:cubicBezTo>
                    <a:cubicBezTo>
                      <a:pt x="58767" y="17570"/>
                      <a:pt x="58968" y="18781"/>
                      <a:pt x="58968" y="19993"/>
                    </a:cubicBezTo>
                    <a:lnTo>
                      <a:pt x="58968" y="19993"/>
                    </a:lnTo>
                    <a:cubicBezTo>
                      <a:pt x="59171" y="21810"/>
                      <a:pt x="59373" y="23224"/>
                      <a:pt x="59373" y="24234"/>
                    </a:cubicBezTo>
                    <a:cubicBezTo>
                      <a:pt x="58161" y="24234"/>
                      <a:pt x="55939" y="23830"/>
                      <a:pt x="52910" y="23426"/>
                    </a:cubicBezTo>
                    <a:cubicBezTo>
                      <a:pt x="49881" y="23022"/>
                      <a:pt x="46246" y="22416"/>
                      <a:pt x="41803" y="22416"/>
                    </a:cubicBezTo>
                    <a:cubicBezTo>
                      <a:pt x="39985" y="22416"/>
                      <a:pt x="38168" y="22416"/>
                      <a:pt x="36149" y="22618"/>
                    </a:cubicBezTo>
                    <a:cubicBezTo>
                      <a:pt x="29888" y="23224"/>
                      <a:pt x="25041" y="24840"/>
                      <a:pt x="21407" y="26253"/>
                    </a:cubicBezTo>
                    <a:cubicBezTo>
                      <a:pt x="19588" y="26859"/>
                      <a:pt x="18175" y="27465"/>
                      <a:pt x="16963" y="27869"/>
                    </a:cubicBezTo>
                    <a:cubicBezTo>
                      <a:pt x="15752" y="28273"/>
                      <a:pt x="14944" y="28273"/>
                      <a:pt x="14540" y="28273"/>
                    </a:cubicBezTo>
                    <a:cubicBezTo>
                      <a:pt x="14136" y="28273"/>
                      <a:pt x="13934" y="28273"/>
                      <a:pt x="13530" y="28071"/>
                    </a:cubicBezTo>
                    <a:cubicBezTo>
                      <a:pt x="12722" y="27667"/>
                      <a:pt x="12117" y="27061"/>
                      <a:pt x="11713" y="26455"/>
                    </a:cubicBezTo>
                    <a:cubicBezTo>
                      <a:pt x="11309" y="25849"/>
                      <a:pt x="11107" y="25042"/>
                      <a:pt x="11107" y="24638"/>
                    </a:cubicBezTo>
                    <a:lnTo>
                      <a:pt x="11107" y="24638"/>
                    </a:lnTo>
                    <a:lnTo>
                      <a:pt x="11107" y="24436"/>
                    </a:lnTo>
                    <a:cubicBezTo>
                      <a:pt x="11107" y="24638"/>
                      <a:pt x="11107" y="24234"/>
                      <a:pt x="11309" y="24032"/>
                    </a:cubicBezTo>
                    <a:close/>
                  </a:path>
                </a:pathLst>
              </a:custGeom>
              <a:grpFill/>
              <a:ln w="2019" cap="flat">
                <a:noFill/>
                <a:prstDash val="solid"/>
                <a:miter/>
              </a:ln>
            </p:spPr>
            <p:txBody>
              <a:bodyPr rtlCol="0" anchor="ctr"/>
              <a:lstStyle/>
              <a:p>
                <a:endParaRPr lang="en-US"/>
              </a:p>
            </p:txBody>
          </p:sp>
          <p:sp>
            <p:nvSpPr>
              <p:cNvPr id="63" name="Graphic 3">
                <a:extLst>
                  <a:ext uri="{FF2B5EF4-FFF2-40B4-BE49-F238E27FC236}">
                    <a16:creationId xmlns:a16="http://schemas.microsoft.com/office/drawing/2014/main" id="{CBF604EE-D60A-8FDF-A43C-BAF3E789D199}"/>
                  </a:ext>
                </a:extLst>
              </p:cNvPr>
              <p:cNvSpPr/>
              <p:nvPr/>
            </p:nvSpPr>
            <p:spPr>
              <a:xfrm>
                <a:off x="9040611" y="248771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4" name="Graphic 3">
                <a:extLst>
                  <a:ext uri="{FF2B5EF4-FFF2-40B4-BE49-F238E27FC236}">
                    <a16:creationId xmlns:a16="http://schemas.microsoft.com/office/drawing/2014/main" id="{52F45813-358C-F73F-D438-E713930DEA48}"/>
                  </a:ext>
                </a:extLst>
              </p:cNvPr>
              <p:cNvSpPr/>
              <p:nvPr/>
            </p:nvSpPr>
            <p:spPr>
              <a:xfrm>
                <a:off x="9116139" y="2425720"/>
                <a:ext cx="63411" cy="36956"/>
              </a:xfrm>
              <a:custGeom>
                <a:avLst/>
                <a:gdLst>
                  <a:gd name="connsiteX0" fmla="*/ 1615 w 63411"/>
                  <a:gd name="connsiteY0" fmla="*/ 27465 h 36956"/>
                  <a:gd name="connsiteX1" fmla="*/ 8280 w 63411"/>
                  <a:gd name="connsiteY1" fmla="*/ 31302 h 36956"/>
                  <a:gd name="connsiteX2" fmla="*/ 23224 w 63411"/>
                  <a:gd name="connsiteY2" fmla="*/ 29283 h 36956"/>
                  <a:gd name="connsiteX3" fmla="*/ 26051 w 63411"/>
                  <a:gd name="connsiteY3" fmla="*/ 29283 h 36956"/>
                  <a:gd name="connsiteX4" fmla="*/ 44227 w 63411"/>
                  <a:gd name="connsiteY4" fmla="*/ 33120 h 36956"/>
                  <a:gd name="connsiteX5" fmla="*/ 50689 w 63411"/>
                  <a:gd name="connsiteY5" fmla="*/ 35543 h 36956"/>
                  <a:gd name="connsiteX6" fmla="*/ 53516 w 63411"/>
                  <a:gd name="connsiteY6" fmla="*/ 36553 h 36956"/>
                  <a:gd name="connsiteX7" fmla="*/ 56748 w 63411"/>
                  <a:gd name="connsiteY7" fmla="*/ 36957 h 36956"/>
                  <a:gd name="connsiteX8" fmla="*/ 58969 w 63411"/>
                  <a:gd name="connsiteY8" fmla="*/ 36553 h 36956"/>
                  <a:gd name="connsiteX9" fmla="*/ 61594 w 63411"/>
                  <a:gd name="connsiteY9" fmla="*/ 34937 h 36956"/>
                  <a:gd name="connsiteX10" fmla="*/ 61594 w 63411"/>
                  <a:gd name="connsiteY10" fmla="*/ 34937 h 36956"/>
                  <a:gd name="connsiteX11" fmla="*/ 63008 w 63411"/>
                  <a:gd name="connsiteY11" fmla="*/ 32514 h 36956"/>
                  <a:gd name="connsiteX12" fmla="*/ 63412 w 63411"/>
                  <a:gd name="connsiteY12" fmla="*/ 30090 h 36956"/>
                  <a:gd name="connsiteX13" fmla="*/ 62604 w 63411"/>
                  <a:gd name="connsiteY13" fmla="*/ 26657 h 36956"/>
                  <a:gd name="connsiteX14" fmla="*/ 60180 w 63411"/>
                  <a:gd name="connsiteY14" fmla="*/ 22820 h 36956"/>
                  <a:gd name="connsiteX15" fmla="*/ 55132 w 63411"/>
                  <a:gd name="connsiteY15" fmla="*/ 17368 h 36956"/>
                  <a:gd name="connsiteX16" fmla="*/ 49477 w 63411"/>
                  <a:gd name="connsiteY16" fmla="*/ 12521 h 36956"/>
                  <a:gd name="connsiteX17" fmla="*/ 41399 w 63411"/>
                  <a:gd name="connsiteY17" fmla="*/ 6866 h 36956"/>
                  <a:gd name="connsiteX18" fmla="*/ 27868 w 63411"/>
                  <a:gd name="connsiteY18" fmla="*/ 1616 h 36956"/>
                  <a:gd name="connsiteX19" fmla="*/ 14136 w 63411"/>
                  <a:gd name="connsiteY19" fmla="*/ 0 h 36956"/>
                  <a:gd name="connsiteX20" fmla="*/ 7270 w 63411"/>
                  <a:gd name="connsiteY20" fmla="*/ 404 h 36956"/>
                  <a:gd name="connsiteX21" fmla="*/ 2827 w 63411"/>
                  <a:gd name="connsiteY21" fmla="*/ 3635 h 36956"/>
                  <a:gd name="connsiteX22" fmla="*/ 404 w 63411"/>
                  <a:gd name="connsiteY22" fmla="*/ 12319 h 36956"/>
                  <a:gd name="connsiteX23" fmla="*/ 0 w 63411"/>
                  <a:gd name="connsiteY23" fmla="*/ 17569 h 36956"/>
                  <a:gd name="connsiteX24" fmla="*/ 1615 w 63411"/>
                  <a:gd name="connsiteY24" fmla="*/ 27465 h 36956"/>
                  <a:gd name="connsiteX25" fmla="*/ 11713 w 63411"/>
                  <a:gd name="connsiteY25" fmla="*/ 14540 h 36956"/>
                  <a:gd name="connsiteX26" fmla="*/ 11713 w 63411"/>
                  <a:gd name="connsiteY26" fmla="*/ 14540 h 36956"/>
                  <a:gd name="connsiteX27" fmla="*/ 12319 w 63411"/>
                  <a:gd name="connsiteY27" fmla="*/ 11713 h 36956"/>
                  <a:gd name="connsiteX28" fmla="*/ 14339 w 63411"/>
                  <a:gd name="connsiteY28" fmla="*/ 11713 h 36956"/>
                  <a:gd name="connsiteX29" fmla="*/ 25446 w 63411"/>
                  <a:gd name="connsiteY29" fmla="*/ 12925 h 36956"/>
                  <a:gd name="connsiteX30" fmla="*/ 36149 w 63411"/>
                  <a:gd name="connsiteY30" fmla="*/ 17166 h 36956"/>
                  <a:gd name="connsiteX31" fmla="*/ 41602 w 63411"/>
                  <a:gd name="connsiteY31" fmla="*/ 20801 h 36956"/>
                  <a:gd name="connsiteX32" fmla="*/ 26658 w 63411"/>
                  <a:gd name="connsiteY32" fmla="*/ 18377 h 36956"/>
                  <a:gd name="connsiteX33" fmla="*/ 23224 w 63411"/>
                  <a:gd name="connsiteY33" fmla="*/ 18377 h 36956"/>
                  <a:gd name="connsiteX34" fmla="*/ 11511 w 63411"/>
                  <a:gd name="connsiteY34" fmla="*/ 19387 h 36956"/>
                  <a:gd name="connsiteX35" fmla="*/ 11511 w 63411"/>
                  <a:gd name="connsiteY35" fmla="*/ 18175 h 36956"/>
                  <a:gd name="connsiteX36" fmla="*/ 11713 w 63411"/>
                  <a:gd name="connsiteY36" fmla="*/ 14540 h 3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411" h="36956">
                    <a:moveTo>
                      <a:pt x="1615" y="27465"/>
                    </a:moveTo>
                    <a:cubicBezTo>
                      <a:pt x="2424" y="30292"/>
                      <a:pt x="5453" y="32110"/>
                      <a:pt x="8280" y="31302"/>
                    </a:cubicBezTo>
                    <a:cubicBezTo>
                      <a:pt x="11915" y="30292"/>
                      <a:pt x="17166" y="29283"/>
                      <a:pt x="23224" y="29283"/>
                    </a:cubicBezTo>
                    <a:cubicBezTo>
                      <a:pt x="24234" y="29283"/>
                      <a:pt x="25041" y="29283"/>
                      <a:pt x="26051" y="29283"/>
                    </a:cubicBezTo>
                    <a:cubicBezTo>
                      <a:pt x="33322" y="29686"/>
                      <a:pt x="39380" y="31302"/>
                      <a:pt x="44227" y="33120"/>
                    </a:cubicBezTo>
                    <a:cubicBezTo>
                      <a:pt x="46650" y="33927"/>
                      <a:pt x="48670" y="34735"/>
                      <a:pt x="50689" y="35543"/>
                    </a:cubicBezTo>
                    <a:cubicBezTo>
                      <a:pt x="51699" y="35947"/>
                      <a:pt x="52507" y="36149"/>
                      <a:pt x="53516" y="36553"/>
                    </a:cubicBezTo>
                    <a:cubicBezTo>
                      <a:pt x="54526" y="36755"/>
                      <a:pt x="55334" y="36957"/>
                      <a:pt x="56748" y="36957"/>
                    </a:cubicBezTo>
                    <a:cubicBezTo>
                      <a:pt x="57353" y="36957"/>
                      <a:pt x="58161" y="36957"/>
                      <a:pt x="58969" y="36553"/>
                    </a:cubicBezTo>
                    <a:cubicBezTo>
                      <a:pt x="59777" y="36351"/>
                      <a:pt x="60787" y="35745"/>
                      <a:pt x="61594" y="34937"/>
                    </a:cubicBezTo>
                    <a:lnTo>
                      <a:pt x="61594" y="34937"/>
                    </a:lnTo>
                    <a:cubicBezTo>
                      <a:pt x="62200" y="34331"/>
                      <a:pt x="62806" y="33523"/>
                      <a:pt x="63008" y="32514"/>
                    </a:cubicBezTo>
                    <a:cubicBezTo>
                      <a:pt x="63412" y="31706"/>
                      <a:pt x="63412" y="30898"/>
                      <a:pt x="63412" y="30090"/>
                    </a:cubicBezTo>
                    <a:cubicBezTo>
                      <a:pt x="63412" y="28677"/>
                      <a:pt x="63008" y="27667"/>
                      <a:pt x="62604" y="26657"/>
                    </a:cubicBezTo>
                    <a:cubicBezTo>
                      <a:pt x="61999" y="25244"/>
                      <a:pt x="61190" y="24032"/>
                      <a:pt x="60180" y="22820"/>
                    </a:cubicBezTo>
                    <a:cubicBezTo>
                      <a:pt x="58767" y="21003"/>
                      <a:pt x="56950" y="19185"/>
                      <a:pt x="55132" y="17368"/>
                    </a:cubicBezTo>
                    <a:cubicBezTo>
                      <a:pt x="53314" y="15550"/>
                      <a:pt x="51295" y="13934"/>
                      <a:pt x="49477" y="12521"/>
                    </a:cubicBezTo>
                    <a:cubicBezTo>
                      <a:pt x="47660" y="11107"/>
                      <a:pt x="44833" y="8886"/>
                      <a:pt x="41399" y="6866"/>
                    </a:cubicBezTo>
                    <a:cubicBezTo>
                      <a:pt x="37765" y="4847"/>
                      <a:pt x="33322" y="2827"/>
                      <a:pt x="27868" y="1616"/>
                    </a:cubicBezTo>
                    <a:cubicBezTo>
                      <a:pt x="22820" y="404"/>
                      <a:pt x="17973" y="0"/>
                      <a:pt x="14136" y="0"/>
                    </a:cubicBezTo>
                    <a:cubicBezTo>
                      <a:pt x="11511" y="0"/>
                      <a:pt x="9088" y="202"/>
                      <a:pt x="7270" y="404"/>
                    </a:cubicBezTo>
                    <a:cubicBezTo>
                      <a:pt x="5251" y="606"/>
                      <a:pt x="3635" y="1818"/>
                      <a:pt x="2827" y="3635"/>
                    </a:cubicBezTo>
                    <a:cubicBezTo>
                      <a:pt x="1817" y="5856"/>
                      <a:pt x="808" y="8886"/>
                      <a:pt x="404" y="12319"/>
                    </a:cubicBezTo>
                    <a:cubicBezTo>
                      <a:pt x="202" y="14136"/>
                      <a:pt x="0" y="15954"/>
                      <a:pt x="0" y="17569"/>
                    </a:cubicBezTo>
                    <a:cubicBezTo>
                      <a:pt x="202" y="21810"/>
                      <a:pt x="808" y="25042"/>
                      <a:pt x="1615" y="27465"/>
                    </a:cubicBezTo>
                    <a:close/>
                    <a:moveTo>
                      <a:pt x="11713" y="14540"/>
                    </a:moveTo>
                    <a:lnTo>
                      <a:pt x="11713" y="14540"/>
                    </a:lnTo>
                    <a:cubicBezTo>
                      <a:pt x="11915" y="13531"/>
                      <a:pt x="12117" y="12521"/>
                      <a:pt x="12319" y="11713"/>
                    </a:cubicBezTo>
                    <a:cubicBezTo>
                      <a:pt x="12925" y="11713"/>
                      <a:pt x="13732" y="11713"/>
                      <a:pt x="14339" y="11713"/>
                    </a:cubicBezTo>
                    <a:cubicBezTo>
                      <a:pt x="17570" y="11713"/>
                      <a:pt x="21205" y="12117"/>
                      <a:pt x="25446" y="12925"/>
                    </a:cubicBezTo>
                    <a:cubicBezTo>
                      <a:pt x="29888" y="13934"/>
                      <a:pt x="33322" y="15550"/>
                      <a:pt x="36149" y="17166"/>
                    </a:cubicBezTo>
                    <a:cubicBezTo>
                      <a:pt x="38370" y="18377"/>
                      <a:pt x="39985" y="19589"/>
                      <a:pt x="41602" y="20801"/>
                    </a:cubicBezTo>
                    <a:cubicBezTo>
                      <a:pt x="37360" y="19589"/>
                      <a:pt x="32312" y="18579"/>
                      <a:pt x="26658" y="18377"/>
                    </a:cubicBezTo>
                    <a:cubicBezTo>
                      <a:pt x="25446" y="18377"/>
                      <a:pt x="24436" y="18377"/>
                      <a:pt x="23224" y="18377"/>
                    </a:cubicBezTo>
                    <a:cubicBezTo>
                      <a:pt x="18781" y="18377"/>
                      <a:pt x="14944" y="18781"/>
                      <a:pt x="11511" y="19387"/>
                    </a:cubicBezTo>
                    <a:cubicBezTo>
                      <a:pt x="11511" y="18983"/>
                      <a:pt x="11511" y="18579"/>
                      <a:pt x="11511" y="18175"/>
                    </a:cubicBezTo>
                    <a:cubicBezTo>
                      <a:pt x="11309" y="16964"/>
                      <a:pt x="11511" y="15752"/>
                      <a:pt x="11713" y="14540"/>
                    </a:cubicBezTo>
                    <a:close/>
                  </a:path>
                </a:pathLst>
              </a:custGeom>
              <a:grpFill/>
              <a:ln w="2019" cap="flat">
                <a:noFill/>
                <a:prstDash val="solid"/>
                <a:miter/>
              </a:ln>
            </p:spPr>
            <p:txBody>
              <a:bodyPr rtlCol="0" anchor="ctr"/>
              <a:lstStyle/>
              <a:p>
                <a:endParaRPr lang="en-US"/>
              </a:p>
            </p:txBody>
          </p:sp>
          <p:sp>
            <p:nvSpPr>
              <p:cNvPr id="65" name="Graphic 3">
                <a:extLst>
                  <a:ext uri="{FF2B5EF4-FFF2-40B4-BE49-F238E27FC236}">
                    <a16:creationId xmlns:a16="http://schemas.microsoft.com/office/drawing/2014/main" id="{5C040ECB-9D41-B456-D92A-016FEDDA54EE}"/>
                  </a:ext>
                </a:extLst>
              </p:cNvPr>
              <p:cNvSpPr/>
              <p:nvPr/>
            </p:nvSpPr>
            <p:spPr>
              <a:xfrm>
                <a:off x="9116745" y="2438644"/>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6" name="Graphic 3">
                <a:extLst>
                  <a:ext uri="{FF2B5EF4-FFF2-40B4-BE49-F238E27FC236}">
                    <a16:creationId xmlns:a16="http://schemas.microsoft.com/office/drawing/2014/main" id="{CB209CFA-3B2B-C512-701C-162F1B915DF0}"/>
                  </a:ext>
                </a:extLst>
              </p:cNvPr>
              <p:cNvSpPr/>
              <p:nvPr/>
            </p:nvSpPr>
            <p:spPr>
              <a:xfrm>
                <a:off x="9120784" y="2532348"/>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7" name="Graphic 3">
                <a:extLst>
                  <a:ext uri="{FF2B5EF4-FFF2-40B4-BE49-F238E27FC236}">
                    <a16:creationId xmlns:a16="http://schemas.microsoft.com/office/drawing/2014/main" id="{D2D605EF-6CE9-706C-4F64-5C670C14DDF1}"/>
                  </a:ext>
                </a:extLst>
              </p:cNvPr>
              <p:cNvSpPr/>
              <p:nvPr/>
            </p:nvSpPr>
            <p:spPr>
              <a:xfrm>
                <a:off x="9117956" y="2500037"/>
                <a:ext cx="69470" cy="39783"/>
              </a:xfrm>
              <a:custGeom>
                <a:avLst/>
                <a:gdLst>
                  <a:gd name="connsiteX0" fmla="*/ 64220 w 69470"/>
                  <a:gd name="connsiteY0" fmla="*/ 13329 h 39783"/>
                  <a:gd name="connsiteX1" fmla="*/ 54526 w 69470"/>
                  <a:gd name="connsiteY1" fmla="*/ 6462 h 39783"/>
                  <a:gd name="connsiteX2" fmla="*/ 44429 w 69470"/>
                  <a:gd name="connsiteY2" fmla="*/ 2423 h 39783"/>
                  <a:gd name="connsiteX3" fmla="*/ 27263 w 69470"/>
                  <a:gd name="connsiteY3" fmla="*/ 0 h 39783"/>
                  <a:gd name="connsiteX4" fmla="*/ 13531 w 69470"/>
                  <a:gd name="connsiteY4" fmla="*/ 1818 h 39783"/>
                  <a:gd name="connsiteX5" fmla="*/ 7675 w 69470"/>
                  <a:gd name="connsiteY5" fmla="*/ 4443 h 39783"/>
                  <a:gd name="connsiteX6" fmla="*/ 3029 w 69470"/>
                  <a:gd name="connsiteY6" fmla="*/ 9088 h 39783"/>
                  <a:gd name="connsiteX7" fmla="*/ 3029 w 69470"/>
                  <a:gd name="connsiteY7" fmla="*/ 9088 h 39783"/>
                  <a:gd name="connsiteX8" fmla="*/ 1010 w 69470"/>
                  <a:gd name="connsiteY8" fmla="*/ 14742 h 39783"/>
                  <a:gd name="connsiteX9" fmla="*/ 404 w 69470"/>
                  <a:gd name="connsiteY9" fmla="*/ 19185 h 39783"/>
                  <a:gd name="connsiteX10" fmla="*/ 404 w 69470"/>
                  <a:gd name="connsiteY10" fmla="*/ 19185 h 39783"/>
                  <a:gd name="connsiteX11" fmla="*/ 0 w 69470"/>
                  <a:gd name="connsiteY11" fmla="*/ 24638 h 39783"/>
                  <a:gd name="connsiteX12" fmla="*/ 404 w 69470"/>
                  <a:gd name="connsiteY12" fmla="*/ 28475 h 39783"/>
                  <a:gd name="connsiteX13" fmla="*/ 2626 w 69470"/>
                  <a:gd name="connsiteY13" fmla="*/ 32312 h 39783"/>
                  <a:gd name="connsiteX14" fmla="*/ 6866 w 69470"/>
                  <a:gd name="connsiteY14" fmla="*/ 34937 h 39783"/>
                  <a:gd name="connsiteX15" fmla="*/ 10905 w 69470"/>
                  <a:gd name="connsiteY15" fmla="*/ 35543 h 39783"/>
                  <a:gd name="connsiteX16" fmla="*/ 18983 w 69470"/>
                  <a:gd name="connsiteY16" fmla="*/ 34533 h 39783"/>
                  <a:gd name="connsiteX17" fmla="*/ 28273 w 69470"/>
                  <a:gd name="connsiteY17" fmla="*/ 33725 h 39783"/>
                  <a:gd name="connsiteX18" fmla="*/ 32716 w 69470"/>
                  <a:gd name="connsiteY18" fmla="*/ 33927 h 39783"/>
                  <a:gd name="connsiteX19" fmla="*/ 44429 w 69470"/>
                  <a:gd name="connsiteY19" fmla="*/ 36957 h 39783"/>
                  <a:gd name="connsiteX20" fmla="*/ 49275 w 69470"/>
                  <a:gd name="connsiteY20" fmla="*/ 38774 h 39783"/>
                  <a:gd name="connsiteX21" fmla="*/ 54930 w 69470"/>
                  <a:gd name="connsiteY21" fmla="*/ 39784 h 39783"/>
                  <a:gd name="connsiteX22" fmla="*/ 60787 w 69470"/>
                  <a:gd name="connsiteY22" fmla="*/ 38572 h 39783"/>
                  <a:gd name="connsiteX23" fmla="*/ 67047 w 69470"/>
                  <a:gd name="connsiteY23" fmla="*/ 33120 h 39783"/>
                  <a:gd name="connsiteX24" fmla="*/ 69470 w 69470"/>
                  <a:gd name="connsiteY24" fmla="*/ 26253 h 39783"/>
                  <a:gd name="connsiteX25" fmla="*/ 69470 w 69470"/>
                  <a:gd name="connsiteY25" fmla="*/ 26253 h 39783"/>
                  <a:gd name="connsiteX26" fmla="*/ 69470 w 69470"/>
                  <a:gd name="connsiteY26" fmla="*/ 25244 h 39783"/>
                  <a:gd name="connsiteX27" fmla="*/ 68460 w 69470"/>
                  <a:gd name="connsiteY27" fmla="*/ 20195 h 39783"/>
                  <a:gd name="connsiteX28" fmla="*/ 64220 w 69470"/>
                  <a:gd name="connsiteY28" fmla="*/ 13329 h 39783"/>
                  <a:gd name="connsiteX29" fmla="*/ 58767 w 69470"/>
                  <a:gd name="connsiteY29" fmla="*/ 25244 h 39783"/>
                  <a:gd name="connsiteX30" fmla="*/ 58162 w 69470"/>
                  <a:gd name="connsiteY30" fmla="*/ 27061 h 39783"/>
                  <a:gd name="connsiteX31" fmla="*/ 56343 w 69470"/>
                  <a:gd name="connsiteY31" fmla="*/ 28677 h 39783"/>
                  <a:gd name="connsiteX32" fmla="*/ 55334 w 69470"/>
                  <a:gd name="connsiteY32" fmla="*/ 28879 h 39783"/>
                  <a:gd name="connsiteX33" fmla="*/ 53113 w 69470"/>
                  <a:gd name="connsiteY33" fmla="*/ 28475 h 39783"/>
                  <a:gd name="connsiteX34" fmla="*/ 45843 w 69470"/>
                  <a:gd name="connsiteY34" fmla="*/ 25849 h 39783"/>
                  <a:gd name="connsiteX35" fmla="*/ 34129 w 69470"/>
                  <a:gd name="connsiteY35" fmla="*/ 23224 h 39783"/>
                  <a:gd name="connsiteX36" fmla="*/ 28475 w 69470"/>
                  <a:gd name="connsiteY36" fmla="*/ 23022 h 39783"/>
                  <a:gd name="connsiteX37" fmla="*/ 17570 w 69470"/>
                  <a:gd name="connsiteY37" fmla="*/ 24032 h 39783"/>
                  <a:gd name="connsiteX38" fmla="*/ 11309 w 69470"/>
                  <a:gd name="connsiteY38" fmla="*/ 24840 h 39783"/>
                  <a:gd name="connsiteX39" fmla="*/ 11714 w 69470"/>
                  <a:gd name="connsiteY39" fmla="*/ 20599 h 39783"/>
                  <a:gd name="connsiteX40" fmla="*/ 11714 w 69470"/>
                  <a:gd name="connsiteY40" fmla="*/ 20599 h 39783"/>
                  <a:gd name="connsiteX41" fmla="*/ 12117 w 69470"/>
                  <a:gd name="connsiteY41" fmla="*/ 17166 h 39783"/>
                  <a:gd name="connsiteX42" fmla="*/ 12723 w 69470"/>
                  <a:gd name="connsiteY42" fmla="*/ 15146 h 39783"/>
                  <a:gd name="connsiteX43" fmla="*/ 13934 w 69470"/>
                  <a:gd name="connsiteY43" fmla="*/ 14136 h 39783"/>
                  <a:gd name="connsiteX44" fmla="*/ 19185 w 69470"/>
                  <a:gd name="connsiteY44" fmla="*/ 12117 h 39783"/>
                  <a:gd name="connsiteX45" fmla="*/ 27465 w 69470"/>
                  <a:gd name="connsiteY45" fmla="*/ 11309 h 39783"/>
                  <a:gd name="connsiteX46" fmla="*/ 41399 w 69470"/>
                  <a:gd name="connsiteY46" fmla="*/ 13329 h 39783"/>
                  <a:gd name="connsiteX47" fmla="*/ 53718 w 69470"/>
                  <a:gd name="connsiteY47" fmla="*/ 19185 h 39783"/>
                  <a:gd name="connsiteX48" fmla="*/ 57757 w 69470"/>
                  <a:gd name="connsiteY48" fmla="*/ 22820 h 39783"/>
                  <a:gd name="connsiteX49" fmla="*/ 58565 w 69470"/>
                  <a:gd name="connsiteY49" fmla="*/ 24234 h 39783"/>
                  <a:gd name="connsiteX50" fmla="*/ 58767 w 69470"/>
                  <a:gd name="connsiteY50" fmla="*/ 25244 h 39783"/>
                  <a:gd name="connsiteX51" fmla="*/ 58767 w 69470"/>
                  <a:gd name="connsiteY51" fmla="*/ 25244 h 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470" h="39783">
                    <a:moveTo>
                      <a:pt x="64220" y="13329"/>
                    </a:moveTo>
                    <a:cubicBezTo>
                      <a:pt x="61392" y="10501"/>
                      <a:pt x="57960" y="8280"/>
                      <a:pt x="54526" y="6462"/>
                    </a:cubicBezTo>
                    <a:cubicBezTo>
                      <a:pt x="51094" y="4645"/>
                      <a:pt x="47458" y="3231"/>
                      <a:pt x="44429" y="2423"/>
                    </a:cubicBezTo>
                    <a:cubicBezTo>
                      <a:pt x="38977" y="808"/>
                      <a:pt x="33119" y="0"/>
                      <a:pt x="27263" y="0"/>
                    </a:cubicBezTo>
                    <a:cubicBezTo>
                      <a:pt x="22416" y="0"/>
                      <a:pt x="17772" y="606"/>
                      <a:pt x="13531" y="1818"/>
                    </a:cubicBezTo>
                    <a:cubicBezTo>
                      <a:pt x="11511" y="2423"/>
                      <a:pt x="9492" y="3231"/>
                      <a:pt x="7675" y="4443"/>
                    </a:cubicBezTo>
                    <a:cubicBezTo>
                      <a:pt x="5856" y="5655"/>
                      <a:pt x="4241" y="7068"/>
                      <a:pt x="3029" y="9088"/>
                    </a:cubicBezTo>
                    <a:lnTo>
                      <a:pt x="3029" y="9088"/>
                    </a:lnTo>
                    <a:cubicBezTo>
                      <a:pt x="1817" y="11107"/>
                      <a:pt x="1414" y="12925"/>
                      <a:pt x="1010" y="14742"/>
                    </a:cubicBezTo>
                    <a:cubicBezTo>
                      <a:pt x="606" y="16560"/>
                      <a:pt x="606" y="17973"/>
                      <a:pt x="404" y="19185"/>
                    </a:cubicBezTo>
                    <a:lnTo>
                      <a:pt x="404" y="19185"/>
                    </a:lnTo>
                    <a:cubicBezTo>
                      <a:pt x="202" y="21205"/>
                      <a:pt x="0" y="22820"/>
                      <a:pt x="0" y="24638"/>
                    </a:cubicBezTo>
                    <a:cubicBezTo>
                      <a:pt x="0" y="25849"/>
                      <a:pt x="0" y="27061"/>
                      <a:pt x="404" y="28475"/>
                    </a:cubicBezTo>
                    <a:cubicBezTo>
                      <a:pt x="808" y="29888"/>
                      <a:pt x="1414" y="31302"/>
                      <a:pt x="2626" y="32312"/>
                    </a:cubicBezTo>
                    <a:cubicBezTo>
                      <a:pt x="3837" y="33523"/>
                      <a:pt x="5251" y="34533"/>
                      <a:pt x="6866" y="34937"/>
                    </a:cubicBezTo>
                    <a:cubicBezTo>
                      <a:pt x="8280" y="35341"/>
                      <a:pt x="9694" y="35543"/>
                      <a:pt x="10905" y="35543"/>
                    </a:cubicBezTo>
                    <a:cubicBezTo>
                      <a:pt x="13733" y="35543"/>
                      <a:pt x="16156" y="34937"/>
                      <a:pt x="18983" y="34533"/>
                    </a:cubicBezTo>
                    <a:cubicBezTo>
                      <a:pt x="21811" y="34129"/>
                      <a:pt x="24840" y="33725"/>
                      <a:pt x="28273" y="33725"/>
                    </a:cubicBezTo>
                    <a:cubicBezTo>
                      <a:pt x="29687" y="33725"/>
                      <a:pt x="31100" y="33725"/>
                      <a:pt x="32716" y="33927"/>
                    </a:cubicBezTo>
                    <a:cubicBezTo>
                      <a:pt x="37563" y="34533"/>
                      <a:pt x="41197" y="35745"/>
                      <a:pt x="44429" y="36957"/>
                    </a:cubicBezTo>
                    <a:cubicBezTo>
                      <a:pt x="46045" y="37562"/>
                      <a:pt x="47660" y="38168"/>
                      <a:pt x="49275" y="38774"/>
                    </a:cubicBezTo>
                    <a:cubicBezTo>
                      <a:pt x="50891" y="39380"/>
                      <a:pt x="52911" y="39784"/>
                      <a:pt x="54930" y="39784"/>
                    </a:cubicBezTo>
                    <a:cubicBezTo>
                      <a:pt x="56748" y="39784"/>
                      <a:pt x="58767" y="39380"/>
                      <a:pt x="60787" y="38572"/>
                    </a:cubicBezTo>
                    <a:cubicBezTo>
                      <a:pt x="63614" y="37159"/>
                      <a:pt x="65633" y="35139"/>
                      <a:pt x="67047" y="33120"/>
                    </a:cubicBezTo>
                    <a:cubicBezTo>
                      <a:pt x="68460" y="30898"/>
                      <a:pt x="69269" y="28677"/>
                      <a:pt x="69470" y="26253"/>
                    </a:cubicBezTo>
                    <a:lnTo>
                      <a:pt x="69470" y="26253"/>
                    </a:lnTo>
                    <a:cubicBezTo>
                      <a:pt x="69470" y="25849"/>
                      <a:pt x="69470" y="25445"/>
                      <a:pt x="69470" y="25244"/>
                    </a:cubicBezTo>
                    <a:cubicBezTo>
                      <a:pt x="69470" y="23426"/>
                      <a:pt x="69067" y="21810"/>
                      <a:pt x="68460" y="20195"/>
                    </a:cubicBezTo>
                    <a:cubicBezTo>
                      <a:pt x="67855" y="17368"/>
                      <a:pt x="66038" y="15146"/>
                      <a:pt x="64220" y="13329"/>
                    </a:cubicBezTo>
                    <a:close/>
                    <a:moveTo>
                      <a:pt x="58767" y="25244"/>
                    </a:moveTo>
                    <a:cubicBezTo>
                      <a:pt x="58767" y="25647"/>
                      <a:pt x="58565" y="26455"/>
                      <a:pt x="58162" y="27061"/>
                    </a:cubicBezTo>
                    <a:cubicBezTo>
                      <a:pt x="57757" y="27667"/>
                      <a:pt x="57152" y="28273"/>
                      <a:pt x="56343" y="28677"/>
                    </a:cubicBezTo>
                    <a:cubicBezTo>
                      <a:pt x="55940" y="28879"/>
                      <a:pt x="55738" y="28879"/>
                      <a:pt x="55334" y="28879"/>
                    </a:cubicBezTo>
                    <a:cubicBezTo>
                      <a:pt x="54930" y="28879"/>
                      <a:pt x="54123" y="28677"/>
                      <a:pt x="53113" y="28475"/>
                    </a:cubicBezTo>
                    <a:cubicBezTo>
                      <a:pt x="51497" y="27869"/>
                      <a:pt x="49074" y="26859"/>
                      <a:pt x="45843" y="25849"/>
                    </a:cubicBezTo>
                    <a:cubicBezTo>
                      <a:pt x="42813" y="24840"/>
                      <a:pt x="38775" y="23830"/>
                      <a:pt x="34129" y="23224"/>
                    </a:cubicBezTo>
                    <a:cubicBezTo>
                      <a:pt x="32110" y="23022"/>
                      <a:pt x="30292" y="23022"/>
                      <a:pt x="28475" y="23022"/>
                    </a:cubicBezTo>
                    <a:cubicBezTo>
                      <a:pt x="24234" y="23022"/>
                      <a:pt x="20599" y="23426"/>
                      <a:pt x="17570" y="24032"/>
                    </a:cubicBezTo>
                    <a:cubicBezTo>
                      <a:pt x="14743" y="24436"/>
                      <a:pt x="12521" y="24840"/>
                      <a:pt x="11309" y="24840"/>
                    </a:cubicBezTo>
                    <a:cubicBezTo>
                      <a:pt x="11309" y="24032"/>
                      <a:pt x="11511" y="22618"/>
                      <a:pt x="11714" y="20599"/>
                    </a:cubicBezTo>
                    <a:lnTo>
                      <a:pt x="11714" y="20599"/>
                    </a:lnTo>
                    <a:cubicBezTo>
                      <a:pt x="11915" y="19387"/>
                      <a:pt x="11915" y="18175"/>
                      <a:pt x="12117" y="17166"/>
                    </a:cubicBezTo>
                    <a:cubicBezTo>
                      <a:pt x="12319" y="16156"/>
                      <a:pt x="12521" y="15348"/>
                      <a:pt x="12723" y="15146"/>
                    </a:cubicBezTo>
                    <a:cubicBezTo>
                      <a:pt x="12723" y="14944"/>
                      <a:pt x="13127" y="14540"/>
                      <a:pt x="13934" y="14136"/>
                    </a:cubicBezTo>
                    <a:cubicBezTo>
                      <a:pt x="14944" y="13531"/>
                      <a:pt x="16963" y="12723"/>
                      <a:pt x="19185" y="12117"/>
                    </a:cubicBezTo>
                    <a:cubicBezTo>
                      <a:pt x="21609" y="11713"/>
                      <a:pt x="24436" y="11309"/>
                      <a:pt x="27465" y="11309"/>
                    </a:cubicBezTo>
                    <a:cubicBezTo>
                      <a:pt x="32110" y="11309"/>
                      <a:pt x="37158" y="11915"/>
                      <a:pt x="41399" y="13329"/>
                    </a:cubicBezTo>
                    <a:cubicBezTo>
                      <a:pt x="45035" y="14338"/>
                      <a:pt x="50084" y="16560"/>
                      <a:pt x="53718" y="19185"/>
                    </a:cubicBezTo>
                    <a:cubicBezTo>
                      <a:pt x="55536" y="20397"/>
                      <a:pt x="56950" y="21810"/>
                      <a:pt x="57757" y="22820"/>
                    </a:cubicBezTo>
                    <a:cubicBezTo>
                      <a:pt x="58162" y="23426"/>
                      <a:pt x="58363" y="23830"/>
                      <a:pt x="58565" y="24234"/>
                    </a:cubicBezTo>
                    <a:cubicBezTo>
                      <a:pt x="58565" y="24436"/>
                      <a:pt x="58767" y="24638"/>
                      <a:pt x="58767" y="25244"/>
                    </a:cubicBezTo>
                    <a:lnTo>
                      <a:pt x="58767" y="25244"/>
                    </a:lnTo>
                    <a:close/>
                  </a:path>
                </a:pathLst>
              </a:custGeom>
              <a:grpFill/>
              <a:ln w="2019" cap="flat">
                <a:noFill/>
                <a:prstDash val="solid"/>
                <a:miter/>
              </a:ln>
            </p:spPr>
            <p:txBody>
              <a:bodyPr rtlCol="0" anchor="ctr"/>
              <a:lstStyle/>
              <a:p>
                <a:endParaRPr lang="en-US"/>
              </a:p>
            </p:txBody>
          </p:sp>
          <p:sp>
            <p:nvSpPr>
              <p:cNvPr id="68" name="Graphic 3">
                <a:extLst>
                  <a:ext uri="{FF2B5EF4-FFF2-40B4-BE49-F238E27FC236}">
                    <a16:creationId xmlns:a16="http://schemas.microsoft.com/office/drawing/2014/main" id="{1A1288BD-A573-3E8E-41FF-27149467453B}"/>
                  </a:ext>
                </a:extLst>
              </p:cNvPr>
              <p:cNvSpPr/>
              <p:nvPr/>
            </p:nvSpPr>
            <p:spPr>
              <a:xfrm>
                <a:off x="9120380" y="2570113"/>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69" name="Graphic 3">
                <a:extLst>
                  <a:ext uri="{FF2B5EF4-FFF2-40B4-BE49-F238E27FC236}">
                    <a16:creationId xmlns:a16="http://schemas.microsoft.com/office/drawing/2014/main" id="{6629F191-DFDD-5108-F7D6-8E740112A91B}"/>
                  </a:ext>
                </a:extLst>
              </p:cNvPr>
              <p:cNvSpPr/>
              <p:nvPr/>
            </p:nvSpPr>
            <p:spPr>
              <a:xfrm>
                <a:off x="9118563" y="2539013"/>
                <a:ext cx="57555" cy="38976"/>
              </a:xfrm>
              <a:custGeom>
                <a:avLst/>
                <a:gdLst>
                  <a:gd name="connsiteX0" fmla="*/ 46448 w 57555"/>
                  <a:gd name="connsiteY0" fmla="*/ 7472 h 38976"/>
                  <a:gd name="connsiteX1" fmla="*/ 36956 w 57555"/>
                  <a:gd name="connsiteY1" fmla="*/ 2423 h 38976"/>
                  <a:gd name="connsiteX2" fmla="*/ 22618 w 57555"/>
                  <a:gd name="connsiteY2" fmla="*/ 0 h 38976"/>
                  <a:gd name="connsiteX3" fmla="*/ 11107 w 57555"/>
                  <a:gd name="connsiteY3" fmla="*/ 2019 h 38976"/>
                  <a:gd name="connsiteX4" fmla="*/ 6058 w 57555"/>
                  <a:gd name="connsiteY4" fmla="*/ 4847 h 38976"/>
                  <a:gd name="connsiteX5" fmla="*/ 2221 w 57555"/>
                  <a:gd name="connsiteY5" fmla="*/ 9492 h 38976"/>
                  <a:gd name="connsiteX6" fmla="*/ 2221 w 57555"/>
                  <a:gd name="connsiteY6" fmla="*/ 9492 h 38976"/>
                  <a:gd name="connsiteX7" fmla="*/ 2221 w 57555"/>
                  <a:gd name="connsiteY7" fmla="*/ 9492 h 38976"/>
                  <a:gd name="connsiteX8" fmla="*/ 605 w 57555"/>
                  <a:gd name="connsiteY8" fmla="*/ 14742 h 38976"/>
                  <a:gd name="connsiteX9" fmla="*/ 201 w 57555"/>
                  <a:gd name="connsiteY9" fmla="*/ 19185 h 38976"/>
                  <a:gd name="connsiteX10" fmla="*/ 0 w 57555"/>
                  <a:gd name="connsiteY10" fmla="*/ 24436 h 38976"/>
                  <a:gd name="connsiteX11" fmla="*/ 403 w 57555"/>
                  <a:gd name="connsiteY11" fmla="*/ 27869 h 38976"/>
                  <a:gd name="connsiteX12" fmla="*/ 2019 w 57555"/>
                  <a:gd name="connsiteY12" fmla="*/ 31504 h 38976"/>
                  <a:gd name="connsiteX13" fmla="*/ 5654 w 57555"/>
                  <a:gd name="connsiteY13" fmla="*/ 34331 h 38976"/>
                  <a:gd name="connsiteX14" fmla="*/ 9491 w 57555"/>
                  <a:gd name="connsiteY14" fmla="*/ 34937 h 38976"/>
                  <a:gd name="connsiteX15" fmla="*/ 12925 w 57555"/>
                  <a:gd name="connsiteY15" fmla="*/ 34533 h 38976"/>
                  <a:gd name="connsiteX16" fmla="*/ 23425 w 57555"/>
                  <a:gd name="connsiteY16" fmla="*/ 33120 h 38976"/>
                  <a:gd name="connsiteX17" fmla="*/ 26859 w 57555"/>
                  <a:gd name="connsiteY17" fmla="*/ 33321 h 38976"/>
                  <a:gd name="connsiteX18" fmla="*/ 35946 w 57555"/>
                  <a:gd name="connsiteY18" fmla="*/ 36149 h 38976"/>
                  <a:gd name="connsiteX19" fmla="*/ 39985 w 57555"/>
                  <a:gd name="connsiteY19" fmla="*/ 37966 h 38976"/>
                  <a:gd name="connsiteX20" fmla="*/ 45034 w 57555"/>
                  <a:gd name="connsiteY20" fmla="*/ 38976 h 38976"/>
                  <a:gd name="connsiteX21" fmla="*/ 50487 w 57555"/>
                  <a:gd name="connsiteY21" fmla="*/ 37562 h 38976"/>
                  <a:gd name="connsiteX22" fmla="*/ 55737 w 57555"/>
                  <a:gd name="connsiteY22" fmla="*/ 31908 h 38976"/>
                  <a:gd name="connsiteX23" fmla="*/ 57555 w 57555"/>
                  <a:gd name="connsiteY23" fmla="*/ 25446 h 38976"/>
                  <a:gd name="connsiteX24" fmla="*/ 57555 w 57555"/>
                  <a:gd name="connsiteY24" fmla="*/ 25446 h 38976"/>
                  <a:gd name="connsiteX25" fmla="*/ 57555 w 57555"/>
                  <a:gd name="connsiteY25" fmla="*/ 24436 h 38976"/>
                  <a:gd name="connsiteX26" fmla="*/ 55132 w 57555"/>
                  <a:gd name="connsiteY26" fmla="*/ 15954 h 38976"/>
                  <a:gd name="connsiteX27" fmla="*/ 46448 w 57555"/>
                  <a:gd name="connsiteY27" fmla="*/ 7472 h 38976"/>
                  <a:gd name="connsiteX28" fmla="*/ 47054 w 57555"/>
                  <a:gd name="connsiteY28" fmla="*/ 24840 h 38976"/>
                  <a:gd name="connsiteX29" fmla="*/ 46448 w 57555"/>
                  <a:gd name="connsiteY29" fmla="*/ 27061 h 38976"/>
                  <a:gd name="connsiteX30" fmla="*/ 45034 w 57555"/>
                  <a:gd name="connsiteY30" fmla="*/ 28677 h 38976"/>
                  <a:gd name="connsiteX31" fmla="*/ 44832 w 57555"/>
                  <a:gd name="connsiteY31" fmla="*/ 28677 h 38976"/>
                  <a:gd name="connsiteX32" fmla="*/ 44832 w 57555"/>
                  <a:gd name="connsiteY32" fmla="*/ 28677 h 38976"/>
                  <a:gd name="connsiteX33" fmla="*/ 43419 w 57555"/>
                  <a:gd name="connsiteY33" fmla="*/ 28273 h 38976"/>
                  <a:gd name="connsiteX34" fmla="*/ 37562 w 57555"/>
                  <a:gd name="connsiteY34" fmla="*/ 25647 h 38976"/>
                  <a:gd name="connsiteX35" fmla="*/ 27868 w 57555"/>
                  <a:gd name="connsiteY35" fmla="*/ 23022 h 38976"/>
                  <a:gd name="connsiteX36" fmla="*/ 23022 w 57555"/>
                  <a:gd name="connsiteY36" fmla="*/ 22618 h 38976"/>
                  <a:gd name="connsiteX37" fmla="*/ 13934 w 57555"/>
                  <a:gd name="connsiteY37" fmla="*/ 23628 h 38976"/>
                  <a:gd name="connsiteX38" fmla="*/ 10905 w 57555"/>
                  <a:gd name="connsiteY38" fmla="*/ 24234 h 38976"/>
                  <a:gd name="connsiteX39" fmla="*/ 10097 w 57555"/>
                  <a:gd name="connsiteY39" fmla="*/ 24436 h 38976"/>
                  <a:gd name="connsiteX40" fmla="*/ 10097 w 57555"/>
                  <a:gd name="connsiteY40" fmla="*/ 24234 h 38976"/>
                  <a:gd name="connsiteX41" fmla="*/ 10299 w 57555"/>
                  <a:gd name="connsiteY41" fmla="*/ 19791 h 38976"/>
                  <a:gd name="connsiteX42" fmla="*/ 10703 w 57555"/>
                  <a:gd name="connsiteY42" fmla="*/ 16156 h 38976"/>
                  <a:gd name="connsiteX43" fmla="*/ 11308 w 57555"/>
                  <a:gd name="connsiteY43" fmla="*/ 13934 h 38976"/>
                  <a:gd name="connsiteX44" fmla="*/ 11308 w 57555"/>
                  <a:gd name="connsiteY44" fmla="*/ 13934 h 38976"/>
                  <a:gd name="connsiteX45" fmla="*/ 12318 w 57555"/>
                  <a:gd name="connsiteY45" fmla="*/ 12925 h 38976"/>
                  <a:gd name="connsiteX46" fmla="*/ 16156 w 57555"/>
                  <a:gd name="connsiteY46" fmla="*/ 11107 h 38976"/>
                  <a:gd name="connsiteX47" fmla="*/ 22415 w 57555"/>
                  <a:gd name="connsiteY47" fmla="*/ 10299 h 38976"/>
                  <a:gd name="connsiteX48" fmla="*/ 33119 w 57555"/>
                  <a:gd name="connsiteY48" fmla="*/ 12117 h 38976"/>
                  <a:gd name="connsiteX49" fmla="*/ 42610 w 57555"/>
                  <a:gd name="connsiteY49" fmla="*/ 17771 h 38976"/>
                  <a:gd name="connsiteX50" fmla="*/ 45842 w 57555"/>
                  <a:gd name="connsiteY50" fmla="*/ 21407 h 38976"/>
                  <a:gd name="connsiteX51" fmla="*/ 46851 w 57555"/>
                  <a:gd name="connsiteY51" fmla="*/ 24436 h 38976"/>
                  <a:gd name="connsiteX52" fmla="*/ 47054 w 57555"/>
                  <a:gd name="connsiteY52" fmla="*/ 24840 h 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555" h="38976">
                    <a:moveTo>
                      <a:pt x="46448" y="7472"/>
                    </a:moveTo>
                    <a:cubicBezTo>
                      <a:pt x="43217" y="5251"/>
                      <a:pt x="39783" y="3635"/>
                      <a:pt x="36956" y="2423"/>
                    </a:cubicBezTo>
                    <a:cubicBezTo>
                      <a:pt x="32312" y="808"/>
                      <a:pt x="27464" y="0"/>
                      <a:pt x="22618" y="0"/>
                    </a:cubicBezTo>
                    <a:cubicBezTo>
                      <a:pt x="18579" y="0"/>
                      <a:pt x="14540" y="606"/>
                      <a:pt x="11107" y="2019"/>
                    </a:cubicBezTo>
                    <a:cubicBezTo>
                      <a:pt x="9289" y="2625"/>
                      <a:pt x="7674" y="3635"/>
                      <a:pt x="6058" y="4847"/>
                    </a:cubicBezTo>
                    <a:cubicBezTo>
                      <a:pt x="4644" y="6058"/>
                      <a:pt x="3230" y="7472"/>
                      <a:pt x="2221" y="9492"/>
                    </a:cubicBezTo>
                    <a:cubicBezTo>
                      <a:pt x="2221" y="9492"/>
                      <a:pt x="2221" y="9492"/>
                      <a:pt x="2221" y="9492"/>
                    </a:cubicBezTo>
                    <a:lnTo>
                      <a:pt x="2221" y="9492"/>
                    </a:lnTo>
                    <a:cubicBezTo>
                      <a:pt x="1413" y="11309"/>
                      <a:pt x="1010" y="13127"/>
                      <a:pt x="605" y="14742"/>
                    </a:cubicBezTo>
                    <a:cubicBezTo>
                      <a:pt x="403" y="16358"/>
                      <a:pt x="201" y="17973"/>
                      <a:pt x="201" y="19185"/>
                    </a:cubicBezTo>
                    <a:cubicBezTo>
                      <a:pt x="0" y="21205"/>
                      <a:pt x="0" y="22820"/>
                      <a:pt x="0" y="24436"/>
                    </a:cubicBezTo>
                    <a:cubicBezTo>
                      <a:pt x="0" y="25446"/>
                      <a:pt x="0" y="26657"/>
                      <a:pt x="403" y="27869"/>
                    </a:cubicBezTo>
                    <a:cubicBezTo>
                      <a:pt x="605" y="29081"/>
                      <a:pt x="1211" y="30292"/>
                      <a:pt x="2019" y="31504"/>
                    </a:cubicBezTo>
                    <a:cubicBezTo>
                      <a:pt x="2827" y="32716"/>
                      <a:pt x="4240" y="33725"/>
                      <a:pt x="5654" y="34331"/>
                    </a:cubicBezTo>
                    <a:cubicBezTo>
                      <a:pt x="7068" y="34937"/>
                      <a:pt x="8279" y="34937"/>
                      <a:pt x="9491" y="34937"/>
                    </a:cubicBezTo>
                    <a:cubicBezTo>
                      <a:pt x="10703" y="34937"/>
                      <a:pt x="11915" y="34735"/>
                      <a:pt x="12925" y="34533"/>
                    </a:cubicBezTo>
                    <a:cubicBezTo>
                      <a:pt x="16156" y="33927"/>
                      <a:pt x="19386" y="33120"/>
                      <a:pt x="23425" y="33120"/>
                    </a:cubicBezTo>
                    <a:cubicBezTo>
                      <a:pt x="24435" y="33120"/>
                      <a:pt x="25647" y="33120"/>
                      <a:pt x="26859" y="33321"/>
                    </a:cubicBezTo>
                    <a:cubicBezTo>
                      <a:pt x="30493" y="33725"/>
                      <a:pt x="33322" y="34937"/>
                      <a:pt x="35946" y="36149"/>
                    </a:cubicBezTo>
                    <a:cubicBezTo>
                      <a:pt x="37360" y="36755"/>
                      <a:pt x="38571" y="37360"/>
                      <a:pt x="39985" y="37966"/>
                    </a:cubicBezTo>
                    <a:cubicBezTo>
                      <a:pt x="41399" y="38572"/>
                      <a:pt x="43015" y="38976"/>
                      <a:pt x="45034" y="38976"/>
                    </a:cubicBezTo>
                    <a:cubicBezTo>
                      <a:pt x="46851" y="38976"/>
                      <a:pt x="48669" y="38370"/>
                      <a:pt x="50487" y="37562"/>
                    </a:cubicBezTo>
                    <a:cubicBezTo>
                      <a:pt x="52910" y="36149"/>
                      <a:pt x="54526" y="34129"/>
                      <a:pt x="55737" y="31908"/>
                    </a:cubicBezTo>
                    <a:cubicBezTo>
                      <a:pt x="56747" y="29888"/>
                      <a:pt x="57353" y="27667"/>
                      <a:pt x="57555" y="25446"/>
                    </a:cubicBezTo>
                    <a:lnTo>
                      <a:pt x="57555" y="25446"/>
                    </a:lnTo>
                    <a:cubicBezTo>
                      <a:pt x="57555" y="25042"/>
                      <a:pt x="57555" y="24840"/>
                      <a:pt x="57555" y="24436"/>
                    </a:cubicBezTo>
                    <a:cubicBezTo>
                      <a:pt x="57555" y="21205"/>
                      <a:pt x="56546" y="18377"/>
                      <a:pt x="55132" y="15954"/>
                    </a:cubicBezTo>
                    <a:cubicBezTo>
                      <a:pt x="52708" y="12521"/>
                      <a:pt x="49679" y="9694"/>
                      <a:pt x="46448" y="7472"/>
                    </a:cubicBezTo>
                    <a:close/>
                    <a:moveTo>
                      <a:pt x="47054" y="24840"/>
                    </a:moveTo>
                    <a:cubicBezTo>
                      <a:pt x="47054" y="25446"/>
                      <a:pt x="46851" y="26455"/>
                      <a:pt x="46448" y="27061"/>
                    </a:cubicBezTo>
                    <a:cubicBezTo>
                      <a:pt x="46044" y="27869"/>
                      <a:pt x="45640" y="28273"/>
                      <a:pt x="45034" y="28677"/>
                    </a:cubicBezTo>
                    <a:lnTo>
                      <a:pt x="44832" y="28677"/>
                    </a:lnTo>
                    <a:lnTo>
                      <a:pt x="44832" y="28677"/>
                    </a:lnTo>
                    <a:cubicBezTo>
                      <a:pt x="44832" y="28677"/>
                      <a:pt x="44429" y="28677"/>
                      <a:pt x="43419" y="28273"/>
                    </a:cubicBezTo>
                    <a:cubicBezTo>
                      <a:pt x="42207" y="27869"/>
                      <a:pt x="40188" y="26657"/>
                      <a:pt x="37562" y="25647"/>
                    </a:cubicBezTo>
                    <a:cubicBezTo>
                      <a:pt x="34937" y="24638"/>
                      <a:pt x="31705" y="23426"/>
                      <a:pt x="27868" y="23022"/>
                    </a:cubicBezTo>
                    <a:cubicBezTo>
                      <a:pt x="26253" y="22820"/>
                      <a:pt x="24637" y="22618"/>
                      <a:pt x="23022" y="22618"/>
                    </a:cubicBezTo>
                    <a:cubicBezTo>
                      <a:pt x="19386" y="22618"/>
                      <a:pt x="16357" y="23022"/>
                      <a:pt x="13934" y="23628"/>
                    </a:cubicBezTo>
                    <a:cubicBezTo>
                      <a:pt x="12722" y="23830"/>
                      <a:pt x="11713" y="24032"/>
                      <a:pt x="10905" y="24234"/>
                    </a:cubicBezTo>
                    <a:cubicBezTo>
                      <a:pt x="10501" y="24234"/>
                      <a:pt x="10299" y="24234"/>
                      <a:pt x="10097" y="24436"/>
                    </a:cubicBezTo>
                    <a:cubicBezTo>
                      <a:pt x="10097" y="24436"/>
                      <a:pt x="10097" y="24436"/>
                      <a:pt x="10097" y="24234"/>
                    </a:cubicBezTo>
                    <a:cubicBezTo>
                      <a:pt x="10097" y="23224"/>
                      <a:pt x="10299" y="21810"/>
                      <a:pt x="10299" y="19791"/>
                    </a:cubicBezTo>
                    <a:cubicBezTo>
                      <a:pt x="10299" y="18579"/>
                      <a:pt x="10501" y="17368"/>
                      <a:pt x="10703" y="16156"/>
                    </a:cubicBezTo>
                    <a:cubicBezTo>
                      <a:pt x="10905" y="15146"/>
                      <a:pt x="11107" y="14136"/>
                      <a:pt x="11308" y="13934"/>
                    </a:cubicBezTo>
                    <a:lnTo>
                      <a:pt x="11308" y="13934"/>
                    </a:lnTo>
                    <a:cubicBezTo>
                      <a:pt x="11510" y="13732"/>
                      <a:pt x="11713" y="13329"/>
                      <a:pt x="12318" y="12925"/>
                    </a:cubicBezTo>
                    <a:cubicBezTo>
                      <a:pt x="13127" y="12319"/>
                      <a:pt x="14338" y="11713"/>
                      <a:pt x="16156" y="11107"/>
                    </a:cubicBezTo>
                    <a:cubicBezTo>
                      <a:pt x="17973" y="10703"/>
                      <a:pt x="19993" y="10299"/>
                      <a:pt x="22415" y="10299"/>
                    </a:cubicBezTo>
                    <a:cubicBezTo>
                      <a:pt x="26051" y="10299"/>
                      <a:pt x="29888" y="10905"/>
                      <a:pt x="33119" y="12117"/>
                    </a:cubicBezTo>
                    <a:cubicBezTo>
                      <a:pt x="35946" y="13127"/>
                      <a:pt x="39783" y="15348"/>
                      <a:pt x="42610" y="17771"/>
                    </a:cubicBezTo>
                    <a:cubicBezTo>
                      <a:pt x="44024" y="18983"/>
                      <a:pt x="45236" y="20195"/>
                      <a:pt x="45842" y="21407"/>
                    </a:cubicBezTo>
                    <a:cubicBezTo>
                      <a:pt x="46649" y="22618"/>
                      <a:pt x="46851" y="23628"/>
                      <a:pt x="46851" y="24436"/>
                    </a:cubicBezTo>
                    <a:lnTo>
                      <a:pt x="47054" y="24840"/>
                    </a:lnTo>
                    <a:close/>
                  </a:path>
                </a:pathLst>
              </a:custGeom>
              <a:grpFill/>
              <a:ln w="2019" cap="flat">
                <a:noFill/>
                <a:prstDash val="solid"/>
                <a:miter/>
              </a:ln>
            </p:spPr>
            <p:txBody>
              <a:bodyPr rtlCol="0" anchor="ctr"/>
              <a:lstStyle/>
              <a:p>
                <a:endParaRPr lang="en-US"/>
              </a:p>
            </p:txBody>
          </p:sp>
          <p:sp>
            <p:nvSpPr>
              <p:cNvPr id="70" name="Graphic 3">
                <a:extLst>
                  <a:ext uri="{FF2B5EF4-FFF2-40B4-BE49-F238E27FC236}">
                    <a16:creationId xmlns:a16="http://schemas.microsoft.com/office/drawing/2014/main" id="{8BB0D8B3-DA4E-1F2F-838E-7DF0C8C633C5}"/>
                  </a:ext>
                </a:extLst>
              </p:cNvPr>
              <p:cNvSpPr/>
              <p:nvPr/>
            </p:nvSpPr>
            <p:spPr>
              <a:xfrm>
                <a:off x="9119371" y="2578191"/>
                <a:ext cx="38370" cy="29686"/>
              </a:xfrm>
              <a:custGeom>
                <a:avLst/>
                <a:gdLst>
                  <a:gd name="connsiteX0" fmla="*/ 31100 w 38370"/>
                  <a:gd name="connsiteY0" fmla="*/ 5453 h 29686"/>
                  <a:gd name="connsiteX1" fmla="*/ 24839 w 38370"/>
                  <a:gd name="connsiteY1" fmla="*/ 1817 h 29686"/>
                  <a:gd name="connsiteX2" fmla="*/ 15348 w 38370"/>
                  <a:gd name="connsiteY2" fmla="*/ 0 h 29686"/>
                  <a:gd name="connsiteX3" fmla="*/ 7472 w 38370"/>
                  <a:gd name="connsiteY3" fmla="*/ 1414 h 29686"/>
                  <a:gd name="connsiteX4" fmla="*/ 4039 w 38370"/>
                  <a:gd name="connsiteY4" fmla="*/ 3635 h 29686"/>
                  <a:gd name="connsiteX5" fmla="*/ 1413 w 38370"/>
                  <a:gd name="connsiteY5" fmla="*/ 7270 h 29686"/>
                  <a:gd name="connsiteX6" fmla="*/ 1413 w 38370"/>
                  <a:gd name="connsiteY6" fmla="*/ 7270 h 29686"/>
                  <a:gd name="connsiteX7" fmla="*/ 403 w 38370"/>
                  <a:gd name="connsiteY7" fmla="*/ 11107 h 29686"/>
                  <a:gd name="connsiteX8" fmla="*/ 202 w 38370"/>
                  <a:gd name="connsiteY8" fmla="*/ 14338 h 29686"/>
                  <a:gd name="connsiteX9" fmla="*/ 202 w 38370"/>
                  <a:gd name="connsiteY9" fmla="*/ 14338 h 29686"/>
                  <a:gd name="connsiteX10" fmla="*/ 0 w 38370"/>
                  <a:gd name="connsiteY10" fmla="*/ 18175 h 29686"/>
                  <a:gd name="connsiteX11" fmla="*/ 202 w 38370"/>
                  <a:gd name="connsiteY11" fmla="*/ 20599 h 29686"/>
                  <a:gd name="connsiteX12" fmla="*/ 1212 w 38370"/>
                  <a:gd name="connsiteY12" fmla="*/ 23426 h 29686"/>
                  <a:gd name="connsiteX13" fmla="*/ 4039 w 38370"/>
                  <a:gd name="connsiteY13" fmla="*/ 25849 h 29686"/>
                  <a:gd name="connsiteX14" fmla="*/ 7068 w 38370"/>
                  <a:gd name="connsiteY14" fmla="*/ 26455 h 29686"/>
                  <a:gd name="connsiteX15" fmla="*/ 9491 w 38370"/>
                  <a:gd name="connsiteY15" fmla="*/ 26253 h 29686"/>
                  <a:gd name="connsiteX16" fmla="*/ 15752 w 38370"/>
                  <a:gd name="connsiteY16" fmla="*/ 25244 h 29686"/>
                  <a:gd name="connsiteX17" fmla="*/ 17569 w 38370"/>
                  <a:gd name="connsiteY17" fmla="*/ 25445 h 29686"/>
                  <a:gd name="connsiteX18" fmla="*/ 22820 w 38370"/>
                  <a:gd name="connsiteY18" fmla="*/ 27263 h 29686"/>
                  <a:gd name="connsiteX19" fmla="*/ 25446 w 38370"/>
                  <a:gd name="connsiteY19" fmla="*/ 28677 h 29686"/>
                  <a:gd name="connsiteX20" fmla="*/ 29283 w 38370"/>
                  <a:gd name="connsiteY20" fmla="*/ 29686 h 29686"/>
                  <a:gd name="connsiteX21" fmla="*/ 33524 w 38370"/>
                  <a:gd name="connsiteY21" fmla="*/ 28475 h 29686"/>
                  <a:gd name="connsiteX22" fmla="*/ 37158 w 38370"/>
                  <a:gd name="connsiteY22" fmla="*/ 24032 h 29686"/>
                  <a:gd name="connsiteX23" fmla="*/ 38370 w 38370"/>
                  <a:gd name="connsiteY23" fmla="*/ 19387 h 29686"/>
                  <a:gd name="connsiteX24" fmla="*/ 38370 w 38370"/>
                  <a:gd name="connsiteY24" fmla="*/ 19387 h 29686"/>
                  <a:gd name="connsiteX25" fmla="*/ 38370 w 38370"/>
                  <a:gd name="connsiteY25" fmla="*/ 18579 h 29686"/>
                  <a:gd name="connsiteX26" fmla="*/ 36754 w 38370"/>
                  <a:gd name="connsiteY26" fmla="*/ 12319 h 29686"/>
                  <a:gd name="connsiteX27" fmla="*/ 31100 w 38370"/>
                  <a:gd name="connsiteY27" fmla="*/ 5453 h 29686"/>
                  <a:gd name="connsiteX28" fmla="*/ 29283 w 38370"/>
                  <a:gd name="connsiteY28" fmla="*/ 18377 h 29686"/>
                  <a:gd name="connsiteX29" fmla="*/ 28878 w 38370"/>
                  <a:gd name="connsiteY29" fmla="*/ 19791 h 29686"/>
                  <a:gd name="connsiteX30" fmla="*/ 28878 w 38370"/>
                  <a:gd name="connsiteY30" fmla="*/ 19993 h 29686"/>
                  <a:gd name="connsiteX31" fmla="*/ 28676 w 38370"/>
                  <a:gd name="connsiteY31" fmla="*/ 19791 h 29686"/>
                  <a:gd name="connsiteX32" fmla="*/ 19185 w 38370"/>
                  <a:gd name="connsiteY32" fmla="*/ 16156 h 29686"/>
                  <a:gd name="connsiteX33" fmla="*/ 15954 w 38370"/>
                  <a:gd name="connsiteY33" fmla="*/ 15954 h 29686"/>
                  <a:gd name="connsiteX34" fmla="*/ 9895 w 38370"/>
                  <a:gd name="connsiteY34" fmla="*/ 16762 h 29686"/>
                  <a:gd name="connsiteX35" fmla="*/ 9088 w 38370"/>
                  <a:gd name="connsiteY35" fmla="*/ 16964 h 29686"/>
                  <a:gd name="connsiteX36" fmla="*/ 9290 w 38370"/>
                  <a:gd name="connsiteY36" fmla="*/ 14944 h 29686"/>
                  <a:gd name="connsiteX37" fmla="*/ 9290 w 38370"/>
                  <a:gd name="connsiteY37" fmla="*/ 14944 h 29686"/>
                  <a:gd name="connsiteX38" fmla="*/ 9491 w 38370"/>
                  <a:gd name="connsiteY38" fmla="*/ 12521 h 29686"/>
                  <a:gd name="connsiteX39" fmla="*/ 9895 w 38370"/>
                  <a:gd name="connsiteY39" fmla="*/ 11107 h 29686"/>
                  <a:gd name="connsiteX40" fmla="*/ 10300 w 38370"/>
                  <a:gd name="connsiteY40" fmla="*/ 10703 h 29686"/>
                  <a:gd name="connsiteX41" fmla="*/ 12117 w 38370"/>
                  <a:gd name="connsiteY41" fmla="*/ 9694 h 29686"/>
                  <a:gd name="connsiteX42" fmla="*/ 15549 w 38370"/>
                  <a:gd name="connsiteY42" fmla="*/ 9290 h 29686"/>
                  <a:gd name="connsiteX43" fmla="*/ 21608 w 38370"/>
                  <a:gd name="connsiteY43" fmla="*/ 10501 h 29686"/>
                  <a:gd name="connsiteX44" fmla="*/ 27263 w 38370"/>
                  <a:gd name="connsiteY44" fmla="*/ 14136 h 29686"/>
                  <a:gd name="connsiteX45" fmla="*/ 29080 w 38370"/>
                  <a:gd name="connsiteY45" fmla="*/ 16560 h 29686"/>
                  <a:gd name="connsiteX46" fmla="*/ 29283 w 38370"/>
                  <a:gd name="connsiteY46" fmla="*/ 18377 h 29686"/>
                  <a:gd name="connsiteX47" fmla="*/ 29283 w 38370"/>
                  <a:gd name="connsiteY47" fmla="*/ 18377 h 2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370" h="29686">
                    <a:moveTo>
                      <a:pt x="31100" y="5453"/>
                    </a:moveTo>
                    <a:cubicBezTo>
                      <a:pt x="28878" y="3837"/>
                      <a:pt x="26859" y="2625"/>
                      <a:pt x="24839" y="1817"/>
                    </a:cubicBezTo>
                    <a:cubicBezTo>
                      <a:pt x="21810" y="606"/>
                      <a:pt x="18378" y="0"/>
                      <a:pt x="15348" y="0"/>
                    </a:cubicBezTo>
                    <a:cubicBezTo>
                      <a:pt x="12520" y="0"/>
                      <a:pt x="9895" y="404"/>
                      <a:pt x="7472" y="1414"/>
                    </a:cubicBezTo>
                    <a:cubicBezTo>
                      <a:pt x="6261" y="2019"/>
                      <a:pt x="5049" y="2625"/>
                      <a:pt x="4039" y="3635"/>
                    </a:cubicBezTo>
                    <a:cubicBezTo>
                      <a:pt x="3029" y="4645"/>
                      <a:pt x="2019" y="5856"/>
                      <a:pt x="1413" y="7270"/>
                    </a:cubicBezTo>
                    <a:lnTo>
                      <a:pt x="1413" y="7270"/>
                    </a:lnTo>
                    <a:cubicBezTo>
                      <a:pt x="808" y="8684"/>
                      <a:pt x="605" y="9895"/>
                      <a:pt x="403" y="11107"/>
                    </a:cubicBezTo>
                    <a:cubicBezTo>
                      <a:pt x="202" y="12319"/>
                      <a:pt x="202" y="13329"/>
                      <a:pt x="202" y="14338"/>
                    </a:cubicBezTo>
                    <a:lnTo>
                      <a:pt x="202" y="14338"/>
                    </a:lnTo>
                    <a:cubicBezTo>
                      <a:pt x="202" y="15752"/>
                      <a:pt x="0" y="16964"/>
                      <a:pt x="0" y="18175"/>
                    </a:cubicBezTo>
                    <a:cubicBezTo>
                      <a:pt x="0" y="18983"/>
                      <a:pt x="0" y="19791"/>
                      <a:pt x="202" y="20599"/>
                    </a:cubicBezTo>
                    <a:cubicBezTo>
                      <a:pt x="403" y="21406"/>
                      <a:pt x="808" y="22416"/>
                      <a:pt x="1212" y="23426"/>
                    </a:cubicBezTo>
                    <a:cubicBezTo>
                      <a:pt x="1817" y="24436"/>
                      <a:pt x="2827" y="25445"/>
                      <a:pt x="4039" y="25849"/>
                    </a:cubicBezTo>
                    <a:cubicBezTo>
                      <a:pt x="5251" y="26455"/>
                      <a:pt x="6261" y="26455"/>
                      <a:pt x="7068" y="26455"/>
                    </a:cubicBezTo>
                    <a:cubicBezTo>
                      <a:pt x="8078" y="26455"/>
                      <a:pt x="8886" y="26253"/>
                      <a:pt x="9491" y="26253"/>
                    </a:cubicBezTo>
                    <a:cubicBezTo>
                      <a:pt x="11713" y="25849"/>
                      <a:pt x="13530" y="25244"/>
                      <a:pt x="15752" y="25244"/>
                    </a:cubicBezTo>
                    <a:cubicBezTo>
                      <a:pt x="16358" y="25244"/>
                      <a:pt x="16963" y="25244"/>
                      <a:pt x="17569" y="25445"/>
                    </a:cubicBezTo>
                    <a:cubicBezTo>
                      <a:pt x="19588" y="25849"/>
                      <a:pt x="21205" y="26455"/>
                      <a:pt x="22820" y="27263"/>
                    </a:cubicBezTo>
                    <a:cubicBezTo>
                      <a:pt x="23627" y="27667"/>
                      <a:pt x="24436" y="28071"/>
                      <a:pt x="25446" y="28677"/>
                    </a:cubicBezTo>
                    <a:cubicBezTo>
                      <a:pt x="26455" y="29081"/>
                      <a:pt x="27666" y="29484"/>
                      <a:pt x="29283" y="29686"/>
                    </a:cubicBezTo>
                    <a:cubicBezTo>
                      <a:pt x="30696" y="29686"/>
                      <a:pt x="32312" y="29283"/>
                      <a:pt x="33524" y="28475"/>
                    </a:cubicBezTo>
                    <a:cubicBezTo>
                      <a:pt x="35341" y="27263"/>
                      <a:pt x="36553" y="25647"/>
                      <a:pt x="37158" y="24032"/>
                    </a:cubicBezTo>
                    <a:cubicBezTo>
                      <a:pt x="37966" y="22416"/>
                      <a:pt x="38168" y="20801"/>
                      <a:pt x="38370" y="19387"/>
                    </a:cubicBezTo>
                    <a:lnTo>
                      <a:pt x="38370" y="19387"/>
                    </a:lnTo>
                    <a:cubicBezTo>
                      <a:pt x="38370" y="19185"/>
                      <a:pt x="38370" y="18983"/>
                      <a:pt x="38370" y="18579"/>
                    </a:cubicBezTo>
                    <a:cubicBezTo>
                      <a:pt x="38370" y="16358"/>
                      <a:pt x="37764" y="14136"/>
                      <a:pt x="36754" y="12319"/>
                    </a:cubicBezTo>
                    <a:cubicBezTo>
                      <a:pt x="35341" y="9290"/>
                      <a:pt x="33322" y="7270"/>
                      <a:pt x="31100" y="5453"/>
                    </a:cubicBezTo>
                    <a:close/>
                    <a:moveTo>
                      <a:pt x="29283" y="18377"/>
                    </a:moveTo>
                    <a:cubicBezTo>
                      <a:pt x="29283" y="18781"/>
                      <a:pt x="29080" y="19387"/>
                      <a:pt x="28878" y="19791"/>
                    </a:cubicBezTo>
                    <a:cubicBezTo>
                      <a:pt x="28878" y="19791"/>
                      <a:pt x="28878" y="19791"/>
                      <a:pt x="28878" y="19993"/>
                    </a:cubicBezTo>
                    <a:cubicBezTo>
                      <a:pt x="28878" y="19993"/>
                      <a:pt x="28676" y="19993"/>
                      <a:pt x="28676" y="19791"/>
                    </a:cubicBezTo>
                    <a:cubicBezTo>
                      <a:pt x="27061" y="18983"/>
                      <a:pt x="23830" y="16762"/>
                      <a:pt x="19185" y="16156"/>
                    </a:cubicBezTo>
                    <a:cubicBezTo>
                      <a:pt x="17973" y="15954"/>
                      <a:pt x="16963" y="15954"/>
                      <a:pt x="15954" y="15954"/>
                    </a:cubicBezTo>
                    <a:cubicBezTo>
                      <a:pt x="13530" y="15954"/>
                      <a:pt x="11510" y="16358"/>
                      <a:pt x="9895" y="16762"/>
                    </a:cubicBezTo>
                    <a:cubicBezTo>
                      <a:pt x="9693" y="16762"/>
                      <a:pt x="9290" y="16964"/>
                      <a:pt x="9088" y="16964"/>
                    </a:cubicBezTo>
                    <a:cubicBezTo>
                      <a:pt x="9088" y="16358"/>
                      <a:pt x="9088" y="15752"/>
                      <a:pt x="9290" y="14944"/>
                    </a:cubicBezTo>
                    <a:lnTo>
                      <a:pt x="9290" y="14944"/>
                    </a:lnTo>
                    <a:cubicBezTo>
                      <a:pt x="9290" y="14136"/>
                      <a:pt x="9491" y="13127"/>
                      <a:pt x="9491" y="12521"/>
                    </a:cubicBezTo>
                    <a:cubicBezTo>
                      <a:pt x="9491" y="11713"/>
                      <a:pt x="9693" y="11107"/>
                      <a:pt x="9895" y="11107"/>
                    </a:cubicBezTo>
                    <a:cubicBezTo>
                      <a:pt x="9895" y="11107"/>
                      <a:pt x="10097" y="10905"/>
                      <a:pt x="10300" y="10703"/>
                    </a:cubicBezTo>
                    <a:cubicBezTo>
                      <a:pt x="10501" y="10501"/>
                      <a:pt x="11309" y="10097"/>
                      <a:pt x="12117" y="9694"/>
                    </a:cubicBezTo>
                    <a:cubicBezTo>
                      <a:pt x="13127" y="9492"/>
                      <a:pt x="14339" y="9290"/>
                      <a:pt x="15549" y="9290"/>
                    </a:cubicBezTo>
                    <a:cubicBezTo>
                      <a:pt x="17569" y="9290"/>
                      <a:pt x="19791" y="9694"/>
                      <a:pt x="21608" y="10501"/>
                    </a:cubicBezTo>
                    <a:cubicBezTo>
                      <a:pt x="23224" y="11107"/>
                      <a:pt x="25647" y="12521"/>
                      <a:pt x="27263" y="14136"/>
                    </a:cubicBezTo>
                    <a:cubicBezTo>
                      <a:pt x="28071" y="14944"/>
                      <a:pt x="28676" y="15752"/>
                      <a:pt x="29080" y="16560"/>
                    </a:cubicBezTo>
                    <a:cubicBezTo>
                      <a:pt x="29080" y="16964"/>
                      <a:pt x="29283" y="17570"/>
                      <a:pt x="29283" y="18377"/>
                    </a:cubicBezTo>
                    <a:lnTo>
                      <a:pt x="29283" y="18377"/>
                    </a:lnTo>
                    <a:close/>
                  </a:path>
                </a:pathLst>
              </a:custGeom>
              <a:grpFill/>
              <a:ln w="2019" cap="flat">
                <a:noFill/>
                <a:prstDash val="solid"/>
                <a:miter/>
              </a:ln>
            </p:spPr>
            <p:txBody>
              <a:bodyPr rtlCol="0" anchor="ctr"/>
              <a:lstStyle/>
              <a:p>
                <a:endParaRPr lang="en-US"/>
              </a:p>
            </p:txBody>
          </p:sp>
          <p:sp>
            <p:nvSpPr>
              <p:cNvPr id="71" name="Graphic 3">
                <a:extLst>
                  <a:ext uri="{FF2B5EF4-FFF2-40B4-BE49-F238E27FC236}">
                    <a16:creationId xmlns:a16="http://schemas.microsoft.com/office/drawing/2014/main" id="{B8D61C9D-051C-C5AF-9A2D-2AABC5DB6620}"/>
                  </a:ext>
                </a:extLst>
              </p:cNvPr>
              <p:cNvSpPr/>
              <p:nvPr/>
            </p:nvSpPr>
            <p:spPr>
              <a:xfrm>
                <a:off x="9120784" y="2493776"/>
                <a:ext cx="2019" cy="2019"/>
              </a:xfrm>
              <a:custGeom>
                <a:avLst/>
                <a:gdLst>
                  <a:gd name="connsiteX0" fmla="*/ 0 w 2019"/>
                  <a:gd name="connsiteY0" fmla="*/ 0 h 2019"/>
                  <a:gd name="connsiteX1" fmla="*/ 0 w 2019"/>
                  <a:gd name="connsiteY1" fmla="*/ 0 h 2019"/>
                  <a:gd name="connsiteX2" fmla="*/ 0 w 2019"/>
                  <a:gd name="connsiteY2" fmla="*/ 0 h 2019"/>
                </a:gdLst>
                <a:ahLst/>
                <a:cxnLst>
                  <a:cxn ang="0">
                    <a:pos x="connsiteX0" y="connsiteY0"/>
                  </a:cxn>
                  <a:cxn ang="0">
                    <a:pos x="connsiteX1" y="connsiteY1"/>
                  </a:cxn>
                  <a:cxn ang="0">
                    <a:pos x="connsiteX2" y="connsiteY2"/>
                  </a:cxn>
                </a:cxnLst>
                <a:rect l="l" t="t" r="r" b="b"/>
                <a:pathLst>
                  <a:path w="2019" h="2019">
                    <a:moveTo>
                      <a:pt x="0" y="0"/>
                    </a:moveTo>
                    <a:lnTo>
                      <a:pt x="0" y="0"/>
                    </a:lnTo>
                    <a:lnTo>
                      <a:pt x="0" y="0"/>
                    </a:lnTo>
                    <a:close/>
                  </a:path>
                </a:pathLst>
              </a:custGeom>
              <a:grpFill/>
              <a:ln w="2019" cap="flat">
                <a:noFill/>
                <a:prstDash val="solid"/>
                <a:miter/>
              </a:ln>
            </p:spPr>
            <p:txBody>
              <a:bodyPr rtlCol="0" anchor="ctr"/>
              <a:lstStyle/>
              <a:p>
                <a:endParaRPr lang="en-US"/>
              </a:p>
            </p:txBody>
          </p:sp>
          <p:sp>
            <p:nvSpPr>
              <p:cNvPr id="72" name="Graphic 3">
                <a:extLst>
                  <a:ext uri="{FF2B5EF4-FFF2-40B4-BE49-F238E27FC236}">
                    <a16:creationId xmlns:a16="http://schemas.microsoft.com/office/drawing/2014/main" id="{CC82033A-B311-670F-3867-136007146E9B}"/>
                  </a:ext>
                </a:extLst>
              </p:cNvPr>
              <p:cNvSpPr/>
              <p:nvPr/>
            </p:nvSpPr>
            <p:spPr>
              <a:xfrm>
                <a:off x="9117956" y="2461666"/>
                <a:ext cx="69470" cy="39783"/>
              </a:xfrm>
              <a:custGeom>
                <a:avLst/>
                <a:gdLst>
                  <a:gd name="connsiteX0" fmla="*/ 44429 w 69470"/>
                  <a:gd name="connsiteY0" fmla="*/ 2423 h 39783"/>
                  <a:gd name="connsiteX1" fmla="*/ 27263 w 69470"/>
                  <a:gd name="connsiteY1" fmla="*/ 0 h 39783"/>
                  <a:gd name="connsiteX2" fmla="*/ 13531 w 69470"/>
                  <a:gd name="connsiteY2" fmla="*/ 1818 h 39783"/>
                  <a:gd name="connsiteX3" fmla="*/ 7675 w 69470"/>
                  <a:gd name="connsiteY3" fmla="*/ 4443 h 39783"/>
                  <a:gd name="connsiteX4" fmla="*/ 3029 w 69470"/>
                  <a:gd name="connsiteY4" fmla="*/ 9088 h 39783"/>
                  <a:gd name="connsiteX5" fmla="*/ 3029 w 69470"/>
                  <a:gd name="connsiteY5" fmla="*/ 9088 h 39783"/>
                  <a:gd name="connsiteX6" fmla="*/ 1010 w 69470"/>
                  <a:gd name="connsiteY6" fmla="*/ 14742 h 39783"/>
                  <a:gd name="connsiteX7" fmla="*/ 404 w 69470"/>
                  <a:gd name="connsiteY7" fmla="*/ 19185 h 39783"/>
                  <a:gd name="connsiteX8" fmla="*/ 404 w 69470"/>
                  <a:gd name="connsiteY8" fmla="*/ 19185 h 39783"/>
                  <a:gd name="connsiteX9" fmla="*/ 0 w 69470"/>
                  <a:gd name="connsiteY9" fmla="*/ 24638 h 39783"/>
                  <a:gd name="connsiteX10" fmla="*/ 404 w 69470"/>
                  <a:gd name="connsiteY10" fmla="*/ 28475 h 39783"/>
                  <a:gd name="connsiteX11" fmla="*/ 2626 w 69470"/>
                  <a:gd name="connsiteY11" fmla="*/ 32312 h 39783"/>
                  <a:gd name="connsiteX12" fmla="*/ 6866 w 69470"/>
                  <a:gd name="connsiteY12" fmla="*/ 34937 h 39783"/>
                  <a:gd name="connsiteX13" fmla="*/ 10905 w 69470"/>
                  <a:gd name="connsiteY13" fmla="*/ 35543 h 39783"/>
                  <a:gd name="connsiteX14" fmla="*/ 18983 w 69470"/>
                  <a:gd name="connsiteY14" fmla="*/ 34533 h 39783"/>
                  <a:gd name="connsiteX15" fmla="*/ 28273 w 69470"/>
                  <a:gd name="connsiteY15" fmla="*/ 33725 h 39783"/>
                  <a:gd name="connsiteX16" fmla="*/ 32716 w 69470"/>
                  <a:gd name="connsiteY16" fmla="*/ 33927 h 39783"/>
                  <a:gd name="connsiteX17" fmla="*/ 44429 w 69470"/>
                  <a:gd name="connsiteY17" fmla="*/ 36957 h 39783"/>
                  <a:gd name="connsiteX18" fmla="*/ 49275 w 69470"/>
                  <a:gd name="connsiteY18" fmla="*/ 38774 h 39783"/>
                  <a:gd name="connsiteX19" fmla="*/ 54930 w 69470"/>
                  <a:gd name="connsiteY19" fmla="*/ 39784 h 39783"/>
                  <a:gd name="connsiteX20" fmla="*/ 60787 w 69470"/>
                  <a:gd name="connsiteY20" fmla="*/ 38572 h 39783"/>
                  <a:gd name="connsiteX21" fmla="*/ 67047 w 69470"/>
                  <a:gd name="connsiteY21" fmla="*/ 33120 h 39783"/>
                  <a:gd name="connsiteX22" fmla="*/ 69470 w 69470"/>
                  <a:gd name="connsiteY22" fmla="*/ 26253 h 39783"/>
                  <a:gd name="connsiteX23" fmla="*/ 69470 w 69470"/>
                  <a:gd name="connsiteY23" fmla="*/ 26253 h 39783"/>
                  <a:gd name="connsiteX24" fmla="*/ 69470 w 69470"/>
                  <a:gd name="connsiteY24" fmla="*/ 25244 h 39783"/>
                  <a:gd name="connsiteX25" fmla="*/ 68460 w 69470"/>
                  <a:gd name="connsiteY25" fmla="*/ 20195 h 39783"/>
                  <a:gd name="connsiteX26" fmla="*/ 63816 w 69470"/>
                  <a:gd name="connsiteY26" fmla="*/ 13531 h 39783"/>
                  <a:gd name="connsiteX27" fmla="*/ 54123 w 69470"/>
                  <a:gd name="connsiteY27" fmla="*/ 6664 h 39783"/>
                  <a:gd name="connsiteX28" fmla="*/ 44429 w 69470"/>
                  <a:gd name="connsiteY28" fmla="*/ 2423 h 39783"/>
                  <a:gd name="connsiteX29" fmla="*/ 57555 w 69470"/>
                  <a:gd name="connsiteY29" fmla="*/ 22416 h 39783"/>
                  <a:gd name="connsiteX30" fmla="*/ 58363 w 69470"/>
                  <a:gd name="connsiteY30" fmla="*/ 23830 h 39783"/>
                  <a:gd name="connsiteX31" fmla="*/ 58565 w 69470"/>
                  <a:gd name="connsiteY31" fmla="*/ 24840 h 39783"/>
                  <a:gd name="connsiteX32" fmla="*/ 58565 w 69470"/>
                  <a:gd name="connsiteY32" fmla="*/ 25042 h 39783"/>
                  <a:gd name="connsiteX33" fmla="*/ 57960 w 69470"/>
                  <a:gd name="connsiteY33" fmla="*/ 26859 h 39783"/>
                  <a:gd name="connsiteX34" fmla="*/ 56142 w 69470"/>
                  <a:gd name="connsiteY34" fmla="*/ 28475 h 39783"/>
                  <a:gd name="connsiteX35" fmla="*/ 55133 w 69470"/>
                  <a:gd name="connsiteY35" fmla="*/ 28677 h 39783"/>
                  <a:gd name="connsiteX36" fmla="*/ 52911 w 69470"/>
                  <a:gd name="connsiteY36" fmla="*/ 28273 h 39783"/>
                  <a:gd name="connsiteX37" fmla="*/ 45641 w 69470"/>
                  <a:gd name="connsiteY37" fmla="*/ 25647 h 39783"/>
                  <a:gd name="connsiteX38" fmla="*/ 33928 w 69470"/>
                  <a:gd name="connsiteY38" fmla="*/ 23022 h 39783"/>
                  <a:gd name="connsiteX39" fmla="*/ 28273 w 69470"/>
                  <a:gd name="connsiteY39" fmla="*/ 22820 h 39783"/>
                  <a:gd name="connsiteX40" fmla="*/ 17368 w 69470"/>
                  <a:gd name="connsiteY40" fmla="*/ 23830 h 39783"/>
                  <a:gd name="connsiteX41" fmla="*/ 11107 w 69470"/>
                  <a:gd name="connsiteY41" fmla="*/ 24638 h 39783"/>
                  <a:gd name="connsiteX42" fmla="*/ 11511 w 69470"/>
                  <a:gd name="connsiteY42" fmla="*/ 20397 h 39783"/>
                  <a:gd name="connsiteX43" fmla="*/ 11511 w 69470"/>
                  <a:gd name="connsiteY43" fmla="*/ 20397 h 39783"/>
                  <a:gd name="connsiteX44" fmla="*/ 11915 w 69470"/>
                  <a:gd name="connsiteY44" fmla="*/ 16964 h 39783"/>
                  <a:gd name="connsiteX45" fmla="*/ 12521 w 69470"/>
                  <a:gd name="connsiteY45" fmla="*/ 14944 h 39783"/>
                  <a:gd name="connsiteX46" fmla="*/ 13733 w 69470"/>
                  <a:gd name="connsiteY46" fmla="*/ 13934 h 39783"/>
                  <a:gd name="connsiteX47" fmla="*/ 18983 w 69470"/>
                  <a:gd name="connsiteY47" fmla="*/ 11915 h 39783"/>
                  <a:gd name="connsiteX48" fmla="*/ 27263 w 69470"/>
                  <a:gd name="connsiteY48" fmla="*/ 11107 h 39783"/>
                  <a:gd name="connsiteX49" fmla="*/ 41197 w 69470"/>
                  <a:gd name="connsiteY49" fmla="*/ 13127 h 39783"/>
                  <a:gd name="connsiteX50" fmla="*/ 53516 w 69470"/>
                  <a:gd name="connsiteY50" fmla="*/ 18983 h 39783"/>
                  <a:gd name="connsiteX51" fmla="*/ 57555 w 69470"/>
                  <a:gd name="connsiteY51" fmla="*/ 22416 h 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470" h="39783">
                    <a:moveTo>
                      <a:pt x="44429" y="2423"/>
                    </a:moveTo>
                    <a:cubicBezTo>
                      <a:pt x="38977" y="808"/>
                      <a:pt x="33119" y="0"/>
                      <a:pt x="27263" y="0"/>
                    </a:cubicBezTo>
                    <a:cubicBezTo>
                      <a:pt x="22416" y="0"/>
                      <a:pt x="17772" y="606"/>
                      <a:pt x="13531" y="1818"/>
                    </a:cubicBezTo>
                    <a:cubicBezTo>
                      <a:pt x="11511" y="2423"/>
                      <a:pt x="9492" y="3231"/>
                      <a:pt x="7675" y="4443"/>
                    </a:cubicBezTo>
                    <a:cubicBezTo>
                      <a:pt x="5856" y="5655"/>
                      <a:pt x="4241" y="7068"/>
                      <a:pt x="3029" y="9088"/>
                    </a:cubicBezTo>
                    <a:lnTo>
                      <a:pt x="3029" y="9088"/>
                    </a:lnTo>
                    <a:cubicBezTo>
                      <a:pt x="1817" y="11107"/>
                      <a:pt x="1414" y="12925"/>
                      <a:pt x="1010" y="14742"/>
                    </a:cubicBezTo>
                    <a:cubicBezTo>
                      <a:pt x="606" y="16560"/>
                      <a:pt x="606" y="17973"/>
                      <a:pt x="404" y="19185"/>
                    </a:cubicBezTo>
                    <a:lnTo>
                      <a:pt x="404" y="19185"/>
                    </a:lnTo>
                    <a:cubicBezTo>
                      <a:pt x="202" y="21205"/>
                      <a:pt x="0" y="22820"/>
                      <a:pt x="0" y="24638"/>
                    </a:cubicBezTo>
                    <a:cubicBezTo>
                      <a:pt x="0" y="25849"/>
                      <a:pt x="0" y="27061"/>
                      <a:pt x="404" y="28475"/>
                    </a:cubicBezTo>
                    <a:cubicBezTo>
                      <a:pt x="808" y="29888"/>
                      <a:pt x="1414" y="31302"/>
                      <a:pt x="2626" y="32312"/>
                    </a:cubicBezTo>
                    <a:cubicBezTo>
                      <a:pt x="3837" y="33523"/>
                      <a:pt x="5251" y="34533"/>
                      <a:pt x="6866" y="34937"/>
                    </a:cubicBezTo>
                    <a:cubicBezTo>
                      <a:pt x="8280" y="35341"/>
                      <a:pt x="9694" y="35543"/>
                      <a:pt x="10905" y="35543"/>
                    </a:cubicBezTo>
                    <a:cubicBezTo>
                      <a:pt x="13733" y="35543"/>
                      <a:pt x="16156" y="34937"/>
                      <a:pt x="18983" y="34533"/>
                    </a:cubicBezTo>
                    <a:cubicBezTo>
                      <a:pt x="21811" y="34129"/>
                      <a:pt x="24840" y="33725"/>
                      <a:pt x="28273" y="33725"/>
                    </a:cubicBezTo>
                    <a:cubicBezTo>
                      <a:pt x="29687" y="33725"/>
                      <a:pt x="31100" y="33725"/>
                      <a:pt x="32716" y="33927"/>
                    </a:cubicBezTo>
                    <a:cubicBezTo>
                      <a:pt x="37563" y="34533"/>
                      <a:pt x="41197" y="35745"/>
                      <a:pt x="44429" y="36957"/>
                    </a:cubicBezTo>
                    <a:cubicBezTo>
                      <a:pt x="46045" y="37562"/>
                      <a:pt x="47660" y="38168"/>
                      <a:pt x="49275" y="38774"/>
                    </a:cubicBezTo>
                    <a:cubicBezTo>
                      <a:pt x="50891" y="39380"/>
                      <a:pt x="52911" y="39784"/>
                      <a:pt x="54930" y="39784"/>
                    </a:cubicBezTo>
                    <a:cubicBezTo>
                      <a:pt x="56748" y="39784"/>
                      <a:pt x="58767" y="39380"/>
                      <a:pt x="60787" y="38572"/>
                    </a:cubicBezTo>
                    <a:cubicBezTo>
                      <a:pt x="63614" y="37159"/>
                      <a:pt x="65633" y="35139"/>
                      <a:pt x="67047" y="33120"/>
                    </a:cubicBezTo>
                    <a:cubicBezTo>
                      <a:pt x="68460" y="30898"/>
                      <a:pt x="69269" y="28677"/>
                      <a:pt x="69470" y="26253"/>
                    </a:cubicBezTo>
                    <a:lnTo>
                      <a:pt x="69470" y="26253"/>
                    </a:lnTo>
                    <a:cubicBezTo>
                      <a:pt x="69470" y="25849"/>
                      <a:pt x="69470" y="25446"/>
                      <a:pt x="69470" y="25244"/>
                    </a:cubicBezTo>
                    <a:cubicBezTo>
                      <a:pt x="69470" y="23426"/>
                      <a:pt x="69067" y="21810"/>
                      <a:pt x="68460" y="20195"/>
                    </a:cubicBezTo>
                    <a:cubicBezTo>
                      <a:pt x="67451" y="17570"/>
                      <a:pt x="65835" y="15348"/>
                      <a:pt x="63816" y="13531"/>
                    </a:cubicBezTo>
                    <a:cubicBezTo>
                      <a:pt x="60989" y="10703"/>
                      <a:pt x="57555" y="8482"/>
                      <a:pt x="54123" y="6664"/>
                    </a:cubicBezTo>
                    <a:cubicBezTo>
                      <a:pt x="51094" y="4645"/>
                      <a:pt x="47458" y="3231"/>
                      <a:pt x="44429" y="2423"/>
                    </a:cubicBezTo>
                    <a:close/>
                    <a:moveTo>
                      <a:pt x="57555" y="22416"/>
                    </a:moveTo>
                    <a:cubicBezTo>
                      <a:pt x="57960" y="23022"/>
                      <a:pt x="58162" y="23426"/>
                      <a:pt x="58363" y="23830"/>
                    </a:cubicBezTo>
                    <a:cubicBezTo>
                      <a:pt x="58565" y="24234"/>
                      <a:pt x="58565" y="24436"/>
                      <a:pt x="58565" y="24840"/>
                    </a:cubicBezTo>
                    <a:lnTo>
                      <a:pt x="58565" y="25042"/>
                    </a:lnTo>
                    <a:cubicBezTo>
                      <a:pt x="58565" y="25446"/>
                      <a:pt x="58363" y="26253"/>
                      <a:pt x="57960" y="26859"/>
                    </a:cubicBezTo>
                    <a:cubicBezTo>
                      <a:pt x="57555" y="27465"/>
                      <a:pt x="56950" y="28071"/>
                      <a:pt x="56142" y="28475"/>
                    </a:cubicBezTo>
                    <a:cubicBezTo>
                      <a:pt x="55738" y="28677"/>
                      <a:pt x="55536" y="28677"/>
                      <a:pt x="55133" y="28677"/>
                    </a:cubicBezTo>
                    <a:cubicBezTo>
                      <a:pt x="54728" y="28677"/>
                      <a:pt x="53921" y="28475"/>
                      <a:pt x="52911" y="28273"/>
                    </a:cubicBezTo>
                    <a:cubicBezTo>
                      <a:pt x="51295" y="27667"/>
                      <a:pt x="48872" y="26657"/>
                      <a:pt x="45641" y="25647"/>
                    </a:cubicBezTo>
                    <a:cubicBezTo>
                      <a:pt x="42611" y="24638"/>
                      <a:pt x="38572" y="23628"/>
                      <a:pt x="33928" y="23022"/>
                    </a:cubicBezTo>
                    <a:cubicBezTo>
                      <a:pt x="31908" y="22820"/>
                      <a:pt x="30090" y="22820"/>
                      <a:pt x="28273" y="22820"/>
                    </a:cubicBezTo>
                    <a:cubicBezTo>
                      <a:pt x="24032" y="22820"/>
                      <a:pt x="20397" y="23224"/>
                      <a:pt x="17368" y="23830"/>
                    </a:cubicBezTo>
                    <a:cubicBezTo>
                      <a:pt x="14541" y="24234"/>
                      <a:pt x="12319" y="24638"/>
                      <a:pt x="11107" y="24638"/>
                    </a:cubicBezTo>
                    <a:cubicBezTo>
                      <a:pt x="11107" y="23830"/>
                      <a:pt x="11309" y="22416"/>
                      <a:pt x="11511" y="20397"/>
                    </a:cubicBezTo>
                    <a:lnTo>
                      <a:pt x="11511" y="20397"/>
                    </a:lnTo>
                    <a:cubicBezTo>
                      <a:pt x="11714" y="19185"/>
                      <a:pt x="11714" y="17973"/>
                      <a:pt x="11915" y="16964"/>
                    </a:cubicBezTo>
                    <a:cubicBezTo>
                      <a:pt x="12117" y="15954"/>
                      <a:pt x="12319" y="15146"/>
                      <a:pt x="12521" y="14944"/>
                    </a:cubicBezTo>
                    <a:cubicBezTo>
                      <a:pt x="12521" y="14742"/>
                      <a:pt x="12925" y="14338"/>
                      <a:pt x="13733" y="13934"/>
                    </a:cubicBezTo>
                    <a:cubicBezTo>
                      <a:pt x="14743" y="13329"/>
                      <a:pt x="16762" y="12521"/>
                      <a:pt x="18983" y="11915"/>
                    </a:cubicBezTo>
                    <a:cubicBezTo>
                      <a:pt x="21407" y="11511"/>
                      <a:pt x="24234" y="11107"/>
                      <a:pt x="27263" y="11107"/>
                    </a:cubicBezTo>
                    <a:cubicBezTo>
                      <a:pt x="31908" y="11107"/>
                      <a:pt x="36957" y="11713"/>
                      <a:pt x="41197" y="13127"/>
                    </a:cubicBezTo>
                    <a:cubicBezTo>
                      <a:pt x="44833" y="14136"/>
                      <a:pt x="49882" y="16358"/>
                      <a:pt x="53516" y="18983"/>
                    </a:cubicBezTo>
                    <a:cubicBezTo>
                      <a:pt x="55334" y="19993"/>
                      <a:pt x="56748" y="21205"/>
                      <a:pt x="57555" y="22416"/>
                    </a:cubicBezTo>
                    <a:close/>
                  </a:path>
                </a:pathLst>
              </a:custGeom>
              <a:grpFill/>
              <a:ln w="2019" cap="flat">
                <a:noFill/>
                <a:prstDash val="solid"/>
                <a:miter/>
              </a:ln>
            </p:spPr>
            <p:txBody>
              <a:bodyPr rtlCol="0" anchor="ctr"/>
              <a:lstStyle/>
              <a:p>
                <a:endParaRPr lang="en-US"/>
              </a:p>
            </p:txBody>
          </p:sp>
        </p:grpSp>
      </p:grpSp>
      <p:pic>
        <p:nvPicPr>
          <p:cNvPr id="4" name="Picture 3" descr="A blue and green logo&#10;&#10;Description automatically generated">
            <a:extLst>
              <a:ext uri="{FF2B5EF4-FFF2-40B4-BE49-F238E27FC236}">
                <a16:creationId xmlns:a16="http://schemas.microsoft.com/office/drawing/2014/main" id="{A544CC00-F520-BF5C-35C6-59F62575C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5" name="Subtitle 2">
            <a:extLst>
              <a:ext uri="{FF2B5EF4-FFF2-40B4-BE49-F238E27FC236}">
                <a16:creationId xmlns:a16="http://schemas.microsoft.com/office/drawing/2014/main" id="{3560B15B-2A20-F31D-BBDB-27F581349BE0}"/>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94259193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oc noir CAF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aphic 3">
            <a:extLst>
              <a:ext uri="{FF2B5EF4-FFF2-40B4-BE49-F238E27FC236}">
                <a16:creationId xmlns:a16="http://schemas.microsoft.com/office/drawing/2014/main" id="{D0B442A3-956C-BD8F-41A4-52BB55917CB8}"/>
              </a:ext>
            </a:extLst>
          </p:cNvPr>
          <p:cNvGrpSpPr/>
          <p:nvPr userDrawn="1"/>
        </p:nvGrpSpPr>
        <p:grpSpPr>
          <a:xfrm>
            <a:off x="1283855" y="6000952"/>
            <a:ext cx="602698" cy="539897"/>
            <a:chOff x="9630047" y="2184391"/>
            <a:chExt cx="486948" cy="436208"/>
          </a:xfrm>
          <a:solidFill>
            <a:schemeClr val="bg1"/>
          </a:solidFill>
        </p:grpSpPr>
        <p:sp>
          <p:nvSpPr>
            <p:cNvPr id="5" name="Graphic 3">
              <a:extLst>
                <a:ext uri="{FF2B5EF4-FFF2-40B4-BE49-F238E27FC236}">
                  <a16:creationId xmlns:a16="http://schemas.microsoft.com/office/drawing/2014/main" id="{D6DA6E08-A68F-9DD7-22A5-585FD801593C}"/>
                </a:ext>
              </a:extLst>
            </p:cNvPr>
            <p:cNvSpPr/>
            <p:nvPr/>
          </p:nvSpPr>
          <p:spPr>
            <a:xfrm>
              <a:off x="9630047" y="2583593"/>
              <a:ext cx="33423" cy="36855"/>
            </a:xfrm>
            <a:custGeom>
              <a:avLst/>
              <a:gdLst>
                <a:gd name="connsiteX0" fmla="*/ 32363 w 33423"/>
                <a:gd name="connsiteY0" fmla="*/ 16812 h 36855"/>
                <a:gd name="connsiteX1" fmla="*/ 22871 w 33423"/>
                <a:gd name="connsiteY1" fmla="*/ 12571 h 36855"/>
                <a:gd name="connsiteX2" fmla="*/ 22063 w 33423"/>
                <a:gd name="connsiteY2" fmla="*/ 11561 h 36855"/>
                <a:gd name="connsiteX3" fmla="*/ 18226 w 33423"/>
                <a:gd name="connsiteY3" fmla="*/ 1060 h 36855"/>
                <a:gd name="connsiteX4" fmla="*/ 15197 w 33423"/>
                <a:gd name="connsiteY4" fmla="*/ 1060 h 36855"/>
                <a:gd name="connsiteX5" fmla="*/ 11360 w 33423"/>
                <a:gd name="connsiteY5" fmla="*/ 11561 h 36855"/>
                <a:gd name="connsiteX6" fmla="*/ 10552 w 33423"/>
                <a:gd name="connsiteY6" fmla="*/ 12571 h 36855"/>
                <a:gd name="connsiteX7" fmla="*/ 1061 w 33423"/>
                <a:gd name="connsiteY7" fmla="*/ 16812 h 36855"/>
                <a:gd name="connsiteX8" fmla="*/ 1061 w 33423"/>
                <a:gd name="connsiteY8" fmla="*/ 20043 h 36855"/>
                <a:gd name="connsiteX9" fmla="*/ 10552 w 33423"/>
                <a:gd name="connsiteY9" fmla="*/ 24284 h 36855"/>
                <a:gd name="connsiteX10" fmla="*/ 11360 w 33423"/>
                <a:gd name="connsiteY10" fmla="*/ 25294 h 36855"/>
                <a:gd name="connsiteX11" fmla="*/ 15197 w 33423"/>
                <a:gd name="connsiteY11" fmla="*/ 35795 h 36855"/>
                <a:gd name="connsiteX12" fmla="*/ 18226 w 33423"/>
                <a:gd name="connsiteY12" fmla="*/ 35795 h 36855"/>
                <a:gd name="connsiteX13" fmla="*/ 22063 w 33423"/>
                <a:gd name="connsiteY13" fmla="*/ 25294 h 36855"/>
                <a:gd name="connsiteX14" fmla="*/ 22871 w 33423"/>
                <a:gd name="connsiteY14" fmla="*/ 24284 h 36855"/>
                <a:gd name="connsiteX15" fmla="*/ 32363 w 33423"/>
                <a:gd name="connsiteY15" fmla="*/ 20043 h 36855"/>
                <a:gd name="connsiteX16" fmla="*/ 32363 w 33423"/>
                <a:gd name="connsiteY16" fmla="*/ 16812 h 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3" h="36855">
                  <a:moveTo>
                    <a:pt x="32363" y="16812"/>
                  </a:moveTo>
                  <a:lnTo>
                    <a:pt x="22871" y="12571"/>
                  </a:lnTo>
                  <a:cubicBezTo>
                    <a:pt x="22467" y="12369"/>
                    <a:pt x="22063" y="11965"/>
                    <a:pt x="22063" y="11561"/>
                  </a:cubicBezTo>
                  <a:lnTo>
                    <a:pt x="18226" y="1060"/>
                  </a:lnTo>
                  <a:cubicBezTo>
                    <a:pt x="17621" y="-353"/>
                    <a:pt x="15802" y="-353"/>
                    <a:pt x="15197" y="1060"/>
                  </a:cubicBezTo>
                  <a:lnTo>
                    <a:pt x="11360" y="11561"/>
                  </a:lnTo>
                  <a:cubicBezTo>
                    <a:pt x="11158" y="11965"/>
                    <a:pt x="10956" y="12369"/>
                    <a:pt x="10552" y="12571"/>
                  </a:cubicBezTo>
                  <a:lnTo>
                    <a:pt x="1061" y="16812"/>
                  </a:lnTo>
                  <a:cubicBezTo>
                    <a:pt x="-354" y="17418"/>
                    <a:pt x="-354" y="19438"/>
                    <a:pt x="1061" y="20043"/>
                  </a:cubicBezTo>
                  <a:lnTo>
                    <a:pt x="10552" y="24284"/>
                  </a:lnTo>
                  <a:cubicBezTo>
                    <a:pt x="10956" y="24486"/>
                    <a:pt x="11360" y="24890"/>
                    <a:pt x="11360" y="25294"/>
                  </a:cubicBezTo>
                  <a:lnTo>
                    <a:pt x="15197" y="35795"/>
                  </a:lnTo>
                  <a:cubicBezTo>
                    <a:pt x="15802" y="37209"/>
                    <a:pt x="17621" y="37209"/>
                    <a:pt x="18226" y="35795"/>
                  </a:cubicBezTo>
                  <a:lnTo>
                    <a:pt x="22063" y="25294"/>
                  </a:lnTo>
                  <a:cubicBezTo>
                    <a:pt x="22265" y="24890"/>
                    <a:pt x="22467" y="24486"/>
                    <a:pt x="22871" y="24284"/>
                  </a:cubicBezTo>
                  <a:lnTo>
                    <a:pt x="32363" y="20043"/>
                  </a:lnTo>
                  <a:cubicBezTo>
                    <a:pt x="33777" y="19438"/>
                    <a:pt x="33777" y="17418"/>
                    <a:pt x="32363" y="16812"/>
                  </a:cubicBezTo>
                  <a:close/>
                </a:path>
              </a:pathLst>
            </a:custGeom>
            <a:grpFill/>
            <a:ln w="2019"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A0A94DF1-943D-65C7-3E94-23556CE7341F}"/>
                </a:ext>
              </a:extLst>
            </p:cNvPr>
            <p:cNvGrpSpPr/>
            <p:nvPr/>
          </p:nvGrpSpPr>
          <p:grpSpPr>
            <a:xfrm>
              <a:off x="9952256" y="2193575"/>
              <a:ext cx="66092" cy="75331"/>
              <a:chOff x="9952256" y="2193575"/>
              <a:chExt cx="66092" cy="75331"/>
            </a:xfrm>
            <a:grpFill/>
          </p:grpSpPr>
          <p:sp>
            <p:nvSpPr>
              <p:cNvPr id="13" name="Graphic 3">
                <a:extLst>
                  <a:ext uri="{FF2B5EF4-FFF2-40B4-BE49-F238E27FC236}">
                    <a16:creationId xmlns:a16="http://schemas.microsoft.com/office/drawing/2014/main" id="{DBDB9448-1DCB-FE1F-E561-FD9CFEB58952}"/>
                  </a:ext>
                </a:extLst>
              </p:cNvPr>
              <p:cNvSpPr/>
              <p:nvPr/>
            </p:nvSpPr>
            <p:spPr>
              <a:xfrm>
                <a:off x="9952256" y="2219429"/>
                <a:ext cx="44126" cy="49477"/>
              </a:xfrm>
              <a:custGeom>
                <a:avLst/>
                <a:gdLst>
                  <a:gd name="connsiteX0" fmla="*/ 1364 w 44126"/>
                  <a:gd name="connsiteY0" fmla="*/ 26960 h 49477"/>
                  <a:gd name="connsiteX1" fmla="*/ 13884 w 44126"/>
                  <a:gd name="connsiteY1" fmla="*/ 32615 h 49477"/>
                  <a:gd name="connsiteX2" fmla="*/ 15096 w 44126"/>
                  <a:gd name="connsiteY2" fmla="*/ 34028 h 49477"/>
                  <a:gd name="connsiteX3" fmla="*/ 20145 w 44126"/>
                  <a:gd name="connsiteY3" fmla="*/ 47963 h 49477"/>
                  <a:gd name="connsiteX4" fmla="*/ 23981 w 44126"/>
                  <a:gd name="connsiteY4" fmla="*/ 47963 h 49477"/>
                  <a:gd name="connsiteX5" fmla="*/ 29030 w 44126"/>
                  <a:gd name="connsiteY5" fmla="*/ 34028 h 49477"/>
                  <a:gd name="connsiteX6" fmla="*/ 30242 w 44126"/>
                  <a:gd name="connsiteY6" fmla="*/ 32615 h 49477"/>
                  <a:gd name="connsiteX7" fmla="*/ 42763 w 44126"/>
                  <a:gd name="connsiteY7" fmla="*/ 26960 h 49477"/>
                  <a:gd name="connsiteX8" fmla="*/ 42763 w 44126"/>
                  <a:gd name="connsiteY8" fmla="*/ 22517 h 49477"/>
                  <a:gd name="connsiteX9" fmla="*/ 30242 w 44126"/>
                  <a:gd name="connsiteY9" fmla="*/ 16863 h 49477"/>
                  <a:gd name="connsiteX10" fmla="*/ 29030 w 44126"/>
                  <a:gd name="connsiteY10" fmla="*/ 15449 h 49477"/>
                  <a:gd name="connsiteX11" fmla="*/ 23981 w 44126"/>
                  <a:gd name="connsiteY11" fmla="*/ 1515 h 49477"/>
                  <a:gd name="connsiteX12" fmla="*/ 20145 w 44126"/>
                  <a:gd name="connsiteY12" fmla="*/ 1515 h 49477"/>
                  <a:gd name="connsiteX13" fmla="*/ 15096 w 44126"/>
                  <a:gd name="connsiteY13" fmla="*/ 15449 h 49477"/>
                  <a:gd name="connsiteX14" fmla="*/ 13884 w 44126"/>
                  <a:gd name="connsiteY14" fmla="*/ 16863 h 49477"/>
                  <a:gd name="connsiteX15" fmla="*/ 1364 w 44126"/>
                  <a:gd name="connsiteY15" fmla="*/ 22517 h 49477"/>
                  <a:gd name="connsiteX16" fmla="*/ 1364 w 44126"/>
                  <a:gd name="connsiteY16" fmla="*/ 26960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26" h="49477">
                    <a:moveTo>
                      <a:pt x="1364" y="26960"/>
                    </a:moveTo>
                    <a:lnTo>
                      <a:pt x="13884" y="32615"/>
                    </a:lnTo>
                    <a:cubicBezTo>
                      <a:pt x="14490" y="32817"/>
                      <a:pt x="14894" y="33423"/>
                      <a:pt x="15096" y="34028"/>
                    </a:cubicBezTo>
                    <a:lnTo>
                      <a:pt x="20145" y="47963"/>
                    </a:lnTo>
                    <a:cubicBezTo>
                      <a:pt x="20750" y="49982"/>
                      <a:pt x="23376" y="49982"/>
                      <a:pt x="23981" y="47963"/>
                    </a:cubicBezTo>
                    <a:lnTo>
                      <a:pt x="29030" y="34028"/>
                    </a:lnTo>
                    <a:cubicBezTo>
                      <a:pt x="29232" y="33423"/>
                      <a:pt x="29637" y="33019"/>
                      <a:pt x="30242" y="32615"/>
                    </a:cubicBezTo>
                    <a:lnTo>
                      <a:pt x="42763" y="26960"/>
                    </a:lnTo>
                    <a:cubicBezTo>
                      <a:pt x="44581" y="26152"/>
                      <a:pt x="44581" y="23325"/>
                      <a:pt x="42763" y="22517"/>
                    </a:cubicBezTo>
                    <a:lnTo>
                      <a:pt x="30242" y="16863"/>
                    </a:lnTo>
                    <a:cubicBezTo>
                      <a:pt x="29637" y="16661"/>
                      <a:pt x="29232" y="16055"/>
                      <a:pt x="29030" y="15449"/>
                    </a:cubicBezTo>
                    <a:lnTo>
                      <a:pt x="23981" y="1515"/>
                    </a:lnTo>
                    <a:cubicBezTo>
                      <a:pt x="23376" y="-505"/>
                      <a:pt x="20750" y="-505"/>
                      <a:pt x="20145" y="1515"/>
                    </a:cubicBezTo>
                    <a:lnTo>
                      <a:pt x="15096" y="15449"/>
                    </a:lnTo>
                    <a:cubicBezTo>
                      <a:pt x="14894" y="16055"/>
                      <a:pt x="14490" y="16459"/>
                      <a:pt x="13884" y="16863"/>
                    </a:cubicBezTo>
                    <a:lnTo>
                      <a:pt x="1364" y="22517"/>
                    </a:lnTo>
                    <a:cubicBezTo>
                      <a:pt x="-455" y="23325"/>
                      <a:pt x="-455" y="26152"/>
                      <a:pt x="1364" y="26960"/>
                    </a:cubicBezTo>
                    <a:close/>
                  </a:path>
                </a:pathLst>
              </a:custGeom>
              <a:grpFill/>
              <a:ln w="2019" cap="flat">
                <a:noFill/>
                <a:prstDash val="solid"/>
                <a:miter/>
              </a:ln>
            </p:spPr>
            <p:txBody>
              <a:bodyPr rtlCol="0" anchor="ctr"/>
              <a:lstStyle/>
              <a:p>
                <a:endParaRPr lang="en-US"/>
              </a:p>
            </p:txBody>
          </p:sp>
          <p:sp>
            <p:nvSpPr>
              <p:cNvPr id="14" name="Graphic 3">
                <a:extLst>
                  <a:ext uri="{FF2B5EF4-FFF2-40B4-BE49-F238E27FC236}">
                    <a16:creationId xmlns:a16="http://schemas.microsoft.com/office/drawing/2014/main" id="{7518EE51-3CF8-14A6-EF11-FED1FBAB0A10}"/>
                  </a:ext>
                </a:extLst>
              </p:cNvPr>
              <p:cNvSpPr/>
              <p:nvPr/>
            </p:nvSpPr>
            <p:spPr>
              <a:xfrm>
                <a:off x="9998548" y="2193575"/>
                <a:ext cx="19800" cy="19912"/>
              </a:xfrm>
              <a:custGeom>
                <a:avLst/>
                <a:gdLst>
                  <a:gd name="connsiteX0" fmla="*/ 13637 w 19800"/>
                  <a:gd name="connsiteY0" fmla="*/ 19089 h 19912"/>
                  <a:gd name="connsiteX1" fmla="*/ 19089 w 19800"/>
                  <a:gd name="connsiteY1" fmla="*/ 6164 h 19912"/>
                  <a:gd name="connsiteX2" fmla="*/ 6164 w 19800"/>
                  <a:gd name="connsiteY2" fmla="*/ 711 h 19912"/>
                  <a:gd name="connsiteX3" fmla="*/ 711 w 19800"/>
                  <a:gd name="connsiteY3" fmla="*/ 13636 h 19912"/>
                  <a:gd name="connsiteX4" fmla="*/ 13637 w 19800"/>
                  <a:gd name="connsiteY4" fmla="*/ 19089 h 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0" h="19912">
                    <a:moveTo>
                      <a:pt x="13637" y="19089"/>
                    </a:moveTo>
                    <a:cubicBezTo>
                      <a:pt x="18686" y="17069"/>
                      <a:pt x="21108" y="11213"/>
                      <a:pt x="19089" y="6164"/>
                    </a:cubicBezTo>
                    <a:cubicBezTo>
                      <a:pt x="17069" y="1115"/>
                      <a:pt x="11213" y="-1308"/>
                      <a:pt x="6164" y="711"/>
                    </a:cubicBezTo>
                    <a:cubicBezTo>
                      <a:pt x="1116" y="2731"/>
                      <a:pt x="-1308" y="8587"/>
                      <a:pt x="711" y="13636"/>
                    </a:cubicBezTo>
                    <a:cubicBezTo>
                      <a:pt x="2731" y="18887"/>
                      <a:pt x="8588" y="21310"/>
                      <a:pt x="13637" y="19089"/>
                    </a:cubicBezTo>
                    <a:close/>
                  </a:path>
                </a:pathLst>
              </a:custGeom>
              <a:grpFill/>
              <a:ln w="2019" cap="flat">
                <a:noFill/>
                <a:prstDash val="solid"/>
                <a:miter/>
              </a:ln>
            </p:spPr>
            <p:txBody>
              <a:bodyPr rtlCol="0" anchor="ctr"/>
              <a:lstStyle/>
              <a:p>
                <a:endParaRPr lang="en-US"/>
              </a:p>
            </p:txBody>
          </p:sp>
        </p:grpSp>
        <p:grpSp>
          <p:nvGrpSpPr>
            <p:cNvPr id="7" name="Graphic 3">
              <a:extLst>
                <a:ext uri="{FF2B5EF4-FFF2-40B4-BE49-F238E27FC236}">
                  <a16:creationId xmlns:a16="http://schemas.microsoft.com/office/drawing/2014/main" id="{5D26AA4F-315C-0F8E-BD21-B7EE7B2F765A}"/>
                </a:ext>
              </a:extLst>
            </p:cNvPr>
            <p:cNvGrpSpPr/>
            <p:nvPr/>
          </p:nvGrpSpPr>
          <p:grpSpPr>
            <a:xfrm>
              <a:off x="9630300" y="2184391"/>
              <a:ext cx="486695" cy="436208"/>
              <a:chOff x="9630300" y="2184391"/>
              <a:chExt cx="486695" cy="436208"/>
            </a:xfrm>
            <a:grpFill/>
          </p:grpSpPr>
          <p:sp>
            <p:nvSpPr>
              <p:cNvPr id="9" name="Graphic 3">
                <a:extLst>
                  <a:ext uri="{FF2B5EF4-FFF2-40B4-BE49-F238E27FC236}">
                    <a16:creationId xmlns:a16="http://schemas.microsoft.com/office/drawing/2014/main" id="{320331F4-AB65-D1CF-001E-216005E0EE30}"/>
                  </a:ext>
                </a:extLst>
              </p:cNvPr>
              <p:cNvSpPr/>
              <p:nvPr/>
            </p:nvSpPr>
            <p:spPr>
              <a:xfrm>
                <a:off x="9630300" y="2184391"/>
                <a:ext cx="486695" cy="436208"/>
              </a:xfrm>
              <a:custGeom>
                <a:avLst/>
                <a:gdLst>
                  <a:gd name="connsiteX0" fmla="*/ 473569 w 486695"/>
                  <a:gd name="connsiteY0" fmla="*/ 165598 h 436208"/>
                  <a:gd name="connsiteX1" fmla="*/ 434391 w 486695"/>
                  <a:gd name="connsiteY1" fmla="*/ 126824 h 436208"/>
                  <a:gd name="connsiteX2" fmla="*/ 401473 w 486695"/>
                  <a:gd name="connsiteY2" fmla="*/ 119755 h 436208"/>
                  <a:gd name="connsiteX3" fmla="*/ 365527 w 486695"/>
                  <a:gd name="connsiteY3" fmla="*/ 126824 h 436208"/>
                  <a:gd name="connsiteX4" fmla="*/ 315242 w 486695"/>
                  <a:gd name="connsiteY4" fmla="*/ 160953 h 436208"/>
                  <a:gd name="connsiteX5" fmla="*/ 303730 w 486695"/>
                  <a:gd name="connsiteY5" fmla="*/ 173676 h 436208"/>
                  <a:gd name="connsiteX6" fmla="*/ 262735 w 486695"/>
                  <a:gd name="connsiteY6" fmla="*/ 64825 h 436208"/>
                  <a:gd name="connsiteX7" fmla="*/ 214065 w 486695"/>
                  <a:gd name="connsiteY7" fmla="*/ 17569 h 436208"/>
                  <a:gd name="connsiteX8" fmla="*/ 153481 w 486695"/>
                  <a:gd name="connsiteY8" fmla="*/ 0 h 436208"/>
                  <a:gd name="connsiteX9" fmla="*/ 92896 w 486695"/>
                  <a:gd name="connsiteY9" fmla="*/ 17569 h 436208"/>
                  <a:gd name="connsiteX10" fmla="*/ 25647 w 486695"/>
                  <a:gd name="connsiteY10" fmla="*/ 97137 h 436208"/>
                  <a:gd name="connsiteX11" fmla="*/ 0 w 486695"/>
                  <a:gd name="connsiteY11" fmla="*/ 218104 h 436208"/>
                  <a:gd name="connsiteX12" fmla="*/ 44227 w 486695"/>
                  <a:gd name="connsiteY12" fmla="*/ 371383 h 436208"/>
                  <a:gd name="connsiteX13" fmla="*/ 92896 w 486695"/>
                  <a:gd name="connsiteY13" fmla="*/ 418639 h 436208"/>
                  <a:gd name="connsiteX14" fmla="*/ 153481 w 486695"/>
                  <a:gd name="connsiteY14" fmla="*/ 436209 h 436208"/>
                  <a:gd name="connsiteX15" fmla="*/ 214065 w 486695"/>
                  <a:gd name="connsiteY15" fmla="*/ 418639 h 436208"/>
                  <a:gd name="connsiteX16" fmla="*/ 236482 w 486695"/>
                  <a:gd name="connsiteY16" fmla="*/ 401675 h 436208"/>
                  <a:gd name="connsiteX17" fmla="*/ 240521 w 486695"/>
                  <a:gd name="connsiteY17" fmla="*/ 398444 h 436208"/>
                  <a:gd name="connsiteX18" fmla="*/ 240521 w 486695"/>
                  <a:gd name="connsiteY18" fmla="*/ 398444 h 436208"/>
                  <a:gd name="connsiteX19" fmla="*/ 241126 w 486695"/>
                  <a:gd name="connsiteY19" fmla="*/ 397233 h 436208"/>
                  <a:gd name="connsiteX20" fmla="*/ 270611 w 486695"/>
                  <a:gd name="connsiteY20" fmla="*/ 359064 h 436208"/>
                  <a:gd name="connsiteX21" fmla="*/ 270611 w 486695"/>
                  <a:gd name="connsiteY21" fmla="*/ 359064 h 436208"/>
                  <a:gd name="connsiteX22" fmla="*/ 309789 w 486695"/>
                  <a:gd name="connsiteY22" fmla="*/ 397838 h 436208"/>
                  <a:gd name="connsiteX23" fmla="*/ 342706 w 486695"/>
                  <a:gd name="connsiteY23" fmla="*/ 404907 h 436208"/>
                  <a:gd name="connsiteX24" fmla="*/ 379259 w 486695"/>
                  <a:gd name="connsiteY24" fmla="*/ 397435 h 436208"/>
                  <a:gd name="connsiteX25" fmla="*/ 414197 w 486695"/>
                  <a:gd name="connsiteY25" fmla="*/ 376836 h 436208"/>
                  <a:gd name="connsiteX26" fmla="*/ 415206 w 486695"/>
                  <a:gd name="connsiteY26" fmla="*/ 367142 h 436208"/>
                  <a:gd name="connsiteX27" fmla="*/ 414398 w 486695"/>
                  <a:gd name="connsiteY27" fmla="*/ 366334 h 436208"/>
                  <a:gd name="connsiteX28" fmla="*/ 405714 w 486695"/>
                  <a:gd name="connsiteY28" fmla="*/ 366133 h 436208"/>
                  <a:gd name="connsiteX29" fmla="*/ 405714 w 486695"/>
                  <a:gd name="connsiteY29" fmla="*/ 366133 h 436208"/>
                  <a:gd name="connsiteX30" fmla="*/ 374210 w 486695"/>
                  <a:gd name="connsiteY30" fmla="*/ 384712 h 436208"/>
                  <a:gd name="connsiteX31" fmla="*/ 342706 w 486695"/>
                  <a:gd name="connsiteY31" fmla="*/ 391174 h 436208"/>
                  <a:gd name="connsiteX32" fmla="*/ 340081 w 486695"/>
                  <a:gd name="connsiteY32" fmla="*/ 391174 h 436208"/>
                  <a:gd name="connsiteX33" fmla="*/ 339273 w 486695"/>
                  <a:gd name="connsiteY33" fmla="*/ 382087 h 436208"/>
                  <a:gd name="connsiteX34" fmla="*/ 338869 w 486695"/>
                  <a:gd name="connsiteY34" fmla="*/ 369768 h 436208"/>
                  <a:gd name="connsiteX35" fmla="*/ 339273 w 486695"/>
                  <a:gd name="connsiteY35" fmla="*/ 356843 h 436208"/>
                  <a:gd name="connsiteX36" fmla="*/ 342303 w 486695"/>
                  <a:gd name="connsiteY36" fmla="*/ 332609 h 436208"/>
                  <a:gd name="connsiteX37" fmla="*/ 354217 w 486695"/>
                  <a:gd name="connsiteY37" fmla="*/ 294441 h 436208"/>
                  <a:gd name="connsiteX38" fmla="*/ 370575 w 486695"/>
                  <a:gd name="connsiteY38" fmla="*/ 269399 h 436208"/>
                  <a:gd name="connsiteX39" fmla="*/ 384510 w 486695"/>
                  <a:gd name="connsiteY39" fmla="*/ 256475 h 436208"/>
                  <a:gd name="connsiteX40" fmla="*/ 400261 w 486695"/>
                  <a:gd name="connsiteY40" fmla="*/ 243954 h 436208"/>
                  <a:gd name="connsiteX41" fmla="*/ 407936 w 486695"/>
                  <a:gd name="connsiteY41" fmla="*/ 237289 h 436208"/>
                  <a:gd name="connsiteX42" fmla="*/ 431563 w 486695"/>
                  <a:gd name="connsiteY42" fmla="*/ 207805 h 436208"/>
                  <a:gd name="connsiteX43" fmla="*/ 449941 w 486695"/>
                  <a:gd name="connsiteY43" fmla="*/ 155702 h 436208"/>
                  <a:gd name="connsiteX44" fmla="*/ 461250 w 486695"/>
                  <a:gd name="connsiteY44" fmla="*/ 172262 h 436208"/>
                  <a:gd name="connsiteX45" fmla="*/ 472963 w 486695"/>
                  <a:gd name="connsiteY45" fmla="*/ 225980 h 436208"/>
                  <a:gd name="connsiteX46" fmla="*/ 455797 w 486695"/>
                  <a:gd name="connsiteY46" fmla="*/ 301105 h 436208"/>
                  <a:gd name="connsiteX47" fmla="*/ 454990 w 486695"/>
                  <a:gd name="connsiteY47" fmla="*/ 302923 h 436208"/>
                  <a:gd name="connsiteX48" fmla="*/ 454586 w 486695"/>
                  <a:gd name="connsiteY48" fmla="*/ 303730 h 436208"/>
                  <a:gd name="connsiteX49" fmla="*/ 454586 w 486695"/>
                  <a:gd name="connsiteY49" fmla="*/ 303730 h 436208"/>
                  <a:gd name="connsiteX50" fmla="*/ 445499 w 486695"/>
                  <a:gd name="connsiteY50" fmla="*/ 321098 h 436208"/>
                  <a:gd name="connsiteX51" fmla="*/ 446912 w 486695"/>
                  <a:gd name="connsiteY51" fmla="*/ 329782 h 436208"/>
                  <a:gd name="connsiteX52" fmla="*/ 447921 w 486695"/>
                  <a:gd name="connsiteY52" fmla="*/ 330590 h 436208"/>
                  <a:gd name="connsiteX53" fmla="*/ 457211 w 486695"/>
                  <a:gd name="connsiteY53" fmla="*/ 328166 h 436208"/>
                  <a:gd name="connsiteX54" fmla="*/ 466904 w 486695"/>
                  <a:gd name="connsiteY54" fmla="*/ 309789 h 436208"/>
                  <a:gd name="connsiteX55" fmla="*/ 468116 w 486695"/>
                  <a:gd name="connsiteY55" fmla="*/ 307164 h 436208"/>
                  <a:gd name="connsiteX56" fmla="*/ 486696 w 486695"/>
                  <a:gd name="connsiteY56" fmla="*/ 226182 h 436208"/>
                  <a:gd name="connsiteX57" fmla="*/ 473569 w 486695"/>
                  <a:gd name="connsiteY57" fmla="*/ 165598 h 436208"/>
                  <a:gd name="connsiteX58" fmla="*/ 255465 w 486695"/>
                  <a:gd name="connsiteY58" fmla="*/ 357651 h 436208"/>
                  <a:gd name="connsiteX59" fmla="*/ 255868 w 486695"/>
                  <a:gd name="connsiteY59" fmla="*/ 354016 h 436208"/>
                  <a:gd name="connsiteX60" fmla="*/ 256272 w 486695"/>
                  <a:gd name="connsiteY60" fmla="*/ 345736 h 436208"/>
                  <a:gd name="connsiteX61" fmla="*/ 255667 w 486695"/>
                  <a:gd name="connsiteY61" fmla="*/ 336446 h 436208"/>
                  <a:gd name="connsiteX62" fmla="*/ 255667 w 486695"/>
                  <a:gd name="connsiteY62" fmla="*/ 336446 h 436208"/>
                  <a:gd name="connsiteX63" fmla="*/ 249810 w 486695"/>
                  <a:gd name="connsiteY63" fmla="*/ 314838 h 436208"/>
                  <a:gd name="connsiteX64" fmla="*/ 234058 w 486695"/>
                  <a:gd name="connsiteY64" fmla="*/ 286363 h 436208"/>
                  <a:gd name="connsiteX65" fmla="*/ 222345 w 486695"/>
                  <a:gd name="connsiteY65" fmla="*/ 271015 h 436208"/>
                  <a:gd name="connsiteX66" fmla="*/ 184783 w 486695"/>
                  <a:gd name="connsiteY66" fmla="*/ 233452 h 436208"/>
                  <a:gd name="connsiteX67" fmla="*/ 168829 w 486695"/>
                  <a:gd name="connsiteY67" fmla="*/ 219922 h 436208"/>
                  <a:gd name="connsiteX68" fmla="*/ 150452 w 486695"/>
                  <a:gd name="connsiteY68" fmla="*/ 203160 h 436208"/>
                  <a:gd name="connsiteX69" fmla="*/ 134094 w 486695"/>
                  <a:gd name="connsiteY69" fmla="*/ 183571 h 436208"/>
                  <a:gd name="connsiteX70" fmla="*/ 128237 w 486695"/>
                  <a:gd name="connsiteY70" fmla="*/ 173676 h 436208"/>
                  <a:gd name="connsiteX71" fmla="*/ 125611 w 486695"/>
                  <a:gd name="connsiteY71" fmla="*/ 168021 h 436208"/>
                  <a:gd name="connsiteX72" fmla="*/ 125611 w 486695"/>
                  <a:gd name="connsiteY72" fmla="*/ 168021 h 436208"/>
                  <a:gd name="connsiteX73" fmla="*/ 123189 w 486695"/>
                  <a:gd name="connsiteY73" fmla="*/ 161357 h 436208"/>
                  <a:gd name="connsiteX74" fmla="*/ 119957 w 486695"/>
                  <a:gd name="connsiteY74" fmla="*/ 148836 h 436208"/>
                  <a:gd name="connsiteX75" fmla="*/ 118745 w 486695"/>
                  <a:gd name="connsiteY75" fmla="*/ 133690 h 436208"/>
                  <a:gd name="connsiteX76" fmla="*/ 122784 w 486695"/>
                  <a:gd name="connsiteY76" fmla="*/ 108042 h 436208"/>
                  <a:gd name="connsiteX77" fmla="*/ 133286 w 486695"/>
                  <a:gd name="connsiteY77" fmla="*/ 89059 h 436208"/>
                  <a:gd name="connsiteX78" fmla="*/ 153683 w 486695"/>
                  <a:gd name="connsiteY78" fmla="*/ 70884 h 436208"/>
                  <a:gd name="connsiteX79" fmla="*/ 167415 w 486695"/>
                  <a:gd name="connsiteY79" fmla="*/ 63614 h 436208"/>
                  <a:gd name="connsiteX80" fmla="*/ 171050 w 486695"/>
                  <a:gd name="connsiteY80" fmla="*/ 54728 h 436208"/>
                  <a:gd name="connsiteX81" fmla="*/ 162164 w 486695"/>
                  <a:gd name="connsiteY81" fmla="*/ 51093 h 436208"/>
                  <a:gd name="connsiteX82" fmla="*/ 153077 w 486695"/>
                  <a:gd name="connsiteY82" fmla="*/ 55334 h 436208"/>
                  <a:gd name="connsiteX83" fmla="*/ 130257 w 486695"/>
                  <a:gd name="connsiteY83" fmla="*/ 72096 h 436208"/>
                  <a:gd name="connsiteX84" fmla="*/ 109658 w 486695"/>
                  <a:gd name="connsiteY84" fmla="*/ 103802 h 436208"/>
                  <a:gd name="connsiteX85" fmla="*/ 104811 w 486695"/>
                  <a:gd name="connsiteY85" fmla="*/ 133892 h 436208"/>
                  <a:gd name="connsiteX86" fmla="*/ 106225 w 486695"/>
                  <a:gd name="connsiteY86" fmla="*/ 151259 h 436208"/>
                  <a:gd name="connsiteX87" fmla="*/ 109860 w 486695"/>
                  <a:gd name="connsiteY87" fmla="*/ 165598 h 436208"/>
                  <a:gd name="connsiteX88" fmla="*/ 112687 w 486695"/>
                  <a:gd name="connsiteY88" fmla="*/ 173474 h 436208"/>
                  <a:gd name="connsiteX89" fmla="*/ 112687 w 486695"/>
                  <a:gd name="connsiteY89" fmla="*/ 173474 h 436208"/>
                  <a:gd name="connsiteX90" fmla="*/ 115716 w 486695"/>
                  <a:gd name="connsiteY90" fmla="*/ 179936 h 436208"/>
                  <a:gd name="connsiteX91" fmla="*/ 122381 w 486695"/>
                  <a:gd name="connsiteY91" fmla="*/ 191245 h 436208"/>
                  <a:gd name="connsiteX92" fmla="*/ 140758 w 486695"/>
                  <a:gd name="connsiteY92" fmla="*/ 213056 h 436208"/>
                  <a:gd name="connsiteX93" fmla="*/ 159741 w 486695"/>
                  <a:gd name="connsiteY93" fmla="*/ 230423 h 436208"/>
                  <a:gd name="connsiteX94" fmla="*/ 175695 w 486695"/>
                  <a:gd name="connsiteY94" fmla="*/ 243954 h 436208"/>
                  <a:gd name="connsiteX95" fmla="*/ 211642 w 486695"/>
                  <a:gd name="connsiteY95" fmla="*/ 279901 h 436208"/>
                  <a:gd name="connsiteX96" fmla="*/ 222547 w 486695"/>
                  <a:gd name="connsiteY96" fmla="*/ 294239 h 436208"/>
                  <a:gd name="connsiteX97" fmla="*/ 236885 w 486695"/>
                  <a:gd name="connsiteY97" fmla="*/ 320088 h 436208"/>
                  <a:gd name="connsiteX98" fmla="*/ 241732 w 486695"/>
                  <a:gd name="connsiteY98" fmla="*/ 338062 h 436208"/>
                  <a:gd name="connsiteX99" fmla="*/ 241732 w 486695"/>
                  <a:gd name="connsiteY99" fmla="*/ 338062 h 436208"/>
                  <a:gd name="connsiteX100" fmla="*/ 242136 w 486695"/>
                  <a:gd name="connsiteY100" fmla="*/ 345736 h 436208"/>
                  <a:gd name="connsiteX101" fmla="*/ 241732 w 486695"/>
                  <a:gd name="connsiteY101" fmla="*/ 352602 h 436208"/>
                  <a:gd name="connsiteX102" fmla="*/ 239511 w 486695"/>
                  <a:gd name="connsiteY102" fmla="*/ 363709 h 436208"/>
                  <a:gd name="connsiteX103" fmla="*/ 235875 w 486695"/>
                  <a:gd name="connsiteY103" fmla="*/ 374210 h 436208"/>
                  <a:gd name="connsiteX104" fmla="*/ 229615 w 486695"/>
                  <a:gd name="connsiteY104" fmla="*/ 388549 h 436208"/>
                  <a:gd name="connsiteX105" fmla="*/ 206391 w 486695"/>
                  <a:gd name="connsiteY105" fmla="*/ 406724 h 436208"/>
                  <a:gd name="connsiteX106" fmla="*/ 152874 w 486695"/>
                  <a:gd name="connsiteY106" fmla="*/ 422274 h 436208"/>
                  <a:gd name="connsiteX107" fmla="*/ 99358 w 486695"/>
                  <a:gd name="connsiteY107" fmla="*/ 406724 h 436208"/>
                  <a:gd name="connsiteX108" fmla="*/ 51497 w 486695"/>
                  <a:gd name="connsiteY108" fmla="*/ 358660 h 436208"/>
                  <a:gd name="connsiteX109" fmla="*/ 73307 w 486695"/>
                  <a:gd name="connsiteY109" fmla="*/ 337456 h 436208"/>
                  <a:gd name="connsiteX110" fmla="*/ 84212 w 486695"/>
                  <a:gd name="connsiteY110" fmla="*/ 320896 h 436208"/>
                  <a:gd name="connsiteX111" fmla="*/ 89059 w 486695"/>
                  <a:gd name="connsiteY111" fmla="*/ 310395 h 436208"/>
                  <a:gd name="connsiteX112" fmla="*/ 89059 w 486695"/>
                  <a:gd name="connsiteY112" fmla="*/ 310395 h 436208"/>
                  <a:gd name="connsiteX113" fmla="*/ 96128 w 486695"/>
                  <a:gd name="connsiteY113" fmla="*/ 282728 h 436208"/>
                  <a:gd name="connsiteX114" fmla="*/ 96935 w 486695"/>
                  <a:gd name="connsiteY114" fmla="*/ 269601 h 436208"/>
                  <a:gd name="connsiteX115" fmla="*/ 96329 w 486695"/>
                  <a:gd name="connsiteY115" fmla="*/ 257282 h 436208"/>
                  <a:gd name="connsiteX116" fmla="*/ 94512 w 486695"/>
                  <a:gd name="connsiteY116" fmla="*/ 242540 h 436208"/>
                  <a:gd name="connsiteX117" fmla="*/ 91684 w 486695"/>
                  <a:gd name="connsiteY117" fmla="*/ 227798 h 436208"/>
                  <a:gd name="connsiteX118" fmla="*/ 82799 w 486695"/>
                  <a:gd name="connsiteY118" fmla="*/ 192053 h 436208"/>
                  <a:gd name="connsiteX119" fmla="*/ 78356 w 486695"/>
                  <a:gd name="connsiteY119" fmla="*/ 175695 h 436208"/>
                  <a:gd name="connsiteX120" fmla="*/ 75124 w 486695"/>
                  <a:gd name="connsiteY120" fmla="*/ 149442 h 436208"/>
                  <a:gd name="connsiteX121" fmla="*/ 78356 w 486695"/>
                  <a:gd name="connsiteY121" fmla="*/ 120563 h 436208"/>
                  <a:gd name="connsiteX122" fmla="*/ 98147 w 486695"/>
                  <a:gd name="connsiteY122" fmla="*/ 80779 h 436208"/>
                  <a:gd name="connsiteX123" fmla="*/ 118543 w 486695"/>
                  <a:gd name="connsiteY123" fmla="*/ 60585 h 436208"/>
                  <a:gd name="connsiteX124" fmla="*/ 119755 w 486695"/>
                  <a:gd name="connsiteY124" fmla="*/ 50891 h 436208"/>
                  <a:gd name="connsiteX125" fmla="*/ 110062 w 486695"/>
                  <a:gd name="connsiteY125" fmla="*/ 49679 h 436208"/>
                  <a:gd name="connsiteX126" fmla="*/ 87443 w 486695"/>
                  <a:gd name="connsiteY126" fmla="*/ 72298 h 436208"/>
                  <a:gd name="connsiteX127" fmla="*/ 65027 w 486695"/>
                  <a:gd name="connsiteY127" fmla="*/ 117130 h 436208"/>
                  <a:gd name="connsiteX128" fmla="*/ 61392 w 486695"/>
                  <a:gd name="connsiteY128" fmla="*/ 149240 h 436208"/>
                  <a:gd name="connsiteX129" fmla="*/ 65027 w 486695"/>
                  <a:gd name="connsiteY129" fmla="*/ 179128 h 436208"/>
                  <a:gd name="connsiteX130" fmla="*/ 69672 w 486695"/>
                  <a:gd name="connsiteY130" fmla="*/ 195688 h 436208"/>
                  <a:gd name="connsiteX131" fmla="*/ 78356 w 486695"/>
                  <a:gd name="connsiteY131" fmla="*/ 230625 h 436208"/>
                  <a:gd name="connsiteX132" fmla="*/ 81183 w 486695"/>
                  <a:gd name="connsiteY132" fmla="*/ 244762 h 436208"/>
                  <a:gd name="connsiteX133" fmla="*/ 82799 w 486695"/>
                  <a:gd name="connsiteY133" fmla="*/ 258090 h 436208"/>
                  <a:gd name="connsiteX134" fmla="*/ 83202 w 486695"/>
                  <a:gd name="connsiteY134" fmla="*/ 269399 h 436208"/>
                  <a:gd name="connsiteX135" fmla="*/ 82395 w 486695"/>
                  <a:gd name="connsiteY135" fmla="*/ 280910 h 436208"/>
                  <a:gd name="connsiteX136" fmla="*/ 76134 w 486695"/>
                  <a:gd name="connsiteY136" fmla="*/ 305144 h 436208"/>
                  <a:gd name="connsiteX137" fmla="*/ 76134 w 486695"/>
                  <a:gd name="connsiteY137" fmla="*/ 305144 h 436208"/>
                  <a:gd name="connsiteX138" fmla="*/ 71894 w 486695"/>
                  <a:gd name="connsiteY138" fmla="*/ 314232 h 436208"/>
                  <a:gd name="connsiteX139" fmla="*/ 62200 w 486695"/>
                  <a:gd name="connsiteY139" fmla="*/ 328772 h 436208"/>
                  <a:gd name="connsiteX140" fmla="*/ 44024 w 486695"/>
                  <a:gd name="connsiteY140" fmla="*/ 346544 h 436208"/>
                  <a:gd name="connsiteX141" fmla="*/ 36956 w 486695"/>
                  <a:gd name="connsiteY141" fmla="*/ 332811 h 436208"/>
                  <a:gd name="connsiteX142" fmla="*/ 12520 w 486695"/>
                  <a:gd name="connsiteY142" fmla="*/ 217700 h 436208"/>
                  <a:gd name="connsiteX143" fmla="*/ 54324 w 486695"/>
                  <a:gd name="connsiteY143" fmla="*/ 72298 h 436208"/>
                  <a:gd name="connsiteX144" fmla="*/ 98955 w 486695"/>
                  <a:gd name="connsiteY144" fmla="*/ 28879 h 436208"/>
                  <a:gd name="connsiteX145" fmla="*/ 152471 w 486695"/>
                  <a:gd name="connsiteY145" fmla="*/ 13329 h 436208"/>
                  <a:gd name="connsiteX146" fmla="*/ 205987 w 486695"/>
                  <a:gd name="connsiteY146" fmla="*/ 28879 h 436208"/>
                  <a:gd name="connsiteX147" fmla="*/ 267784 w 486695"/>
                  <a:gd name="connsiteY147" fmla="*/ 102388 h 436208"/>
                  <a:gd name="connsiteX148" fmla="*/ 292219 w 486695"/>
                  <a:gd name="connsiteY148" fmla="*/ 217498 h 436208"/>
                  <a:gd name="connsiteX149" fmla="*/ 255465 w 486695"/>
                  <a:gd name="connsiteY149" fmla="*/ 357651 h 436208"/>
                  <a:gd name="connsiteX150" fmla="*/ 282930 w 486695"/>
                  <a:gd name="connsiteY150" fmla="*/ 352804 h 436208"/>
                  <a:gd name="connsiteX151" fmla="*/ 278891 w 486695"/>
                  <a:gd name="connsiteY151" fmla="*/ 343716 h 436208"/>
                  <a:gd name="connsiteX152" fmla="*/ 281112 w 486695"/>
                  <a:gd name="connsiteY152" fmla="*/ 339071 h 436208"/>
                  <a:gd name="connsiteX153" fmla="*/ 306760 w 486695"/>
                  <a:gd name="connsiteY153" fmla="*/ 218104 h 436208"/>
                  <a:gd name="connsiteX154" fmla="*/ 305750 w 486695"/>
                  <a:gd name="connsiteY154" fmla="*/ 193467 h 436208"/>
                  <a:gd name="connsiteX155" fmla="*/ 339273 w 486695"/>
                  <a:gd name="connsiteY155" fmla="*/ 157520 h 436208"/>
                  <a:gd name="connsiteX156" fmla="*/ 370171 w 486695"/>
                  <a:gd name="connsiteY156" fmla="*/ 139546 h 436208"/>
                  <a:gd name="connsiteX157" fmla="*/ 401070 w 486695"/>
                  <a:gd name="connsiteY157" fmla="*/ 133286 h 436208"/>
                  <a:gd name="connsiteX158" fmla="*/ 405512 w 486695"/>
                  <a:gd name="connsiteY158" fmla="*/ 133488 h 436208"/>
                  <a:gd name="connsiteX159" fmla="*/ 400666 w 486695"/>
                  <a:gd name="connsiteY159" fmla="*/ 157924 h 436208"/>
                  <a:gd name="connsiteX160" fmla="*/ 387943 w 486695"/>
                  <a:gd name="connsiteY160" fmla="*/ 188014 h 436208"/>
                  <a:gd name="connsiteX161" fmla="*/ 386327 w 486695"/>
                  <a:gd name="connsiteY161" fmla="*/ 190841 h 436208"/>
                  <a:gd name="connsiteX162" fmla="*/ 369364 w 486695"/>
                  <a:gd name="connsiteY162" fmla="*/ 212248 h 436208"/>
                  <a:gd name="connsiteX163" fmla="*/ 339071 w 486695"/>
                  <a:gd name="connsiteY163" fmla="*/ 237693 h 436208"/>
                  <a:gd name="connsiteX164" fmla="*/ 310193 w 486695"/>
                  <a:gd name="connsiteY164" fmla="*/ 276064 h 436208"/>
                  <a:gd name="connsiteX165" fmla="*/ 297268 w 486695"/>
                  <a:gd name="connsiteY165" fmla="*/ 317665 h 436208"/>
                  <a:gd name="connsiteX166" fmla="*/ 294037 w 486695"/>
                  <a:gd name="connsiteY166" fmla="*/ 343514 h 436208"/>
                  <a:gd name="connsiteX167" fmla="*/ 293633 w 486695"/>
                  <a:gd name="connsiteY167" fmla="*/ 357247 h 436208"/>
                  <a:gd name="connsiteX168" fmla="*/ 294037 w 486695"/>
                  <a:gd name="connsiteY168" fmla="*/ 369162 h 436208"/>
                  <a:gd name="connsiteX169" fmla="*/ 282930 w 486695"/>
                  <a:gd name="connsiteY169" fmla="*/ 352804 h 436208"/>
                  <a:gd name="connsiteX170" fmla="*/ 432573 w 486695"/>
                  <a:gd name="connsiteY170" fmla="*/ 170444 h 436208"/>
                  <a:gd name="connsiteX171" fmla="*/ 419851 w 486695"/>
                  <a:gd name="connsiteY171" fmla="*/ 200535 h 436208"/>
                  <a:gd name="connsiteX172" fmla="*/ 418236 w 486695"/>
                  <a:gd name="connsiteY172" fmla="*/ 203362 h 436208"/>
                  <a:gd name="connsiteX173" fmla="*/ 401271 w 486695"/>
                  <a:gd name="connsiteY173" fmla="*/ 224769 h 436208"/>
                  <a:gd name="connsiteX174" fmla="*/ 370979 w 486695"/>
                  <a:gd name="connsiteY174" fmla="*/ 250214 h 436208"/>
                  <a:gd name="connsiteX175" fmla="*/ 350178 w 486695"/>
                  <a:gd name="connsiteY175" fmla="*/ 274044 h 436208"/>
                  <a:gd name="connsiteX176" fmla="*/ 342101 w 486695"/>
                  <a:gd name="connsiteY176" fmla="*/ 288584 h 436208"/>
                  <a:gd name="connsiteX177" fmla="*/ 333618 w 486695"/>
                  <a:gd name="connsiteY177" fmla="*/ 311405 h 436208"/>
                  <a:gd name="connsiteX178" fmla="*/ 329176 w 486695"/>
                  <a:gd name="connsiteY178" fmla="*/ 330186 h 436208"/>
                  <a:gd name="connsiteX179" fmla="*/ 325945 w 486695"/>
                  <a:gd name="connsiteY179" fmla="*/ 356035 h 436208"/>
                  <a:gd name="connsiteX180" fmla="*/ 325540 w 486695"/>
                  <a:gd name="connsiteY180" fmla="*/ 369768 h 436208"/>
                  <a:gd name="connsiteX181" fmla="*/ 326550 w 486695"/>
                  <a:gd name="connsiteY181" fmla="*/ 389357 h 436208"/>
                  <a:gd name="connsiteX182" fmla="*/ 316049 w 486695"/>
                  <a:gd name="connsiteY182" fmla="*/ 385722 h 436208"/>
                  <a:gd name="connsiteX183" fmla="*/ 309183 w 486695"/>
                  <a:gd name="connsiteY183" fmla="*/ 382087 h 436208"/>
                  <a:gd name="connsiteX184" fmla="*/ 309183 w 486695"/>
                  <a:gd name="connsiteY184" fmla="*/ 381885 h 436208"/>
                  <a:gd name="connsiteX185" fmla="*/ 307971 w 486695"/>
                  <a:gd name="connsiteY185" fmla="*/ 369970 h 436208"/>
                  <a:gd name="connsiteX186" fmla="*/ 307567 w 486695"/>
                  <a:gd name="connsiteY186" fmla="*/ 357651 h 436208"/>
                  <a:gd name="connsiteX187" fmla="*/ 307971 w 486695"/>
                  <a:gd name="connsiteY187" fmla="*/ 344726 h 436208"/>
                  <a:gd name="connsiteX188" fmla="*/ 311001 w 486695"/>
                  <a:gd name="connsiteY188" fmla="*/ 320492 h 436208"/>
                  <a:gd name="connsiteX189" fmla="*/ 322915 w 486695"/>
                  <a:gd name="connsiteY189" fmla="*/ 282324 h 436208"/>
                  <a:gd name="connsiteX190" fmla="*/ 339273 w 486695"/>
                  <a:gd name="connsiteY190" fmla="*/ 257282 h 436208"/>
                  <a:gd name="connsiteX191" fmla="*/ 353208 w 486695"/>
                  <a:gd name="connsiteY191" fmla="*/ 244358 h 436208"/>
                  <a:gd name="connsiteX192" fmla="*/ 368959 w 486695"/>
                  <a:gd name="connsiteY192" fmla="*/ 231837 h 436208"/>
                  <a:gd name="connsiteX193" fmla="*/ 376634 w 486695"/>
                  <a:gd name="connsiteY193" fmla="*/ 225173 h 436208"/>
                  <a:gd name="connsiteX194" fmla="*/ 400261 w 486695"/>
                  <a:gd name="connsiteY194" fmla="*/ 195688 h 436208"/>
                  <a:gd name="connsiteX195" fmla="*/ 419649 w 486695"/>
                  <a:gd name="connsiteY195" fmla="*/ 136517 h 436208"/>
                  <a:gd name="connsiteX196" fmla="*/ 428938 w 486695"/>
                  <a:gd name="connsiteY196" fmla="*/ 139950 h 436208"/>
                  <a:gd name="connsiteX197" fmla="*/ 438026 w 486695"/>
                  <a:gd name="connsiteY197" fmla="*/ 144999 h 436208"/>
                  <a:gd name="connsiteX198" fmla="*/ 432573 w 486695"/>
                  <a:gd name="connsiteY198" fmla="*/ 170444 h 4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86695" h="436208">
                    <a:moveTo>
                      <a:pt x="473569" y="165598"/>
                    </a:moveTo>
                    <a:cubicBezTo>
                      <a:pt x="464885" y="148432"/>
                      <a:pt x="451557" y="134700"/>
                      <a:pt x="434391" y="126824"/>
                    </a:cubicBezTo>
                    <a:cubicBezTo>
                      <a:pt x="423890" y="121977"/>
                      <a:pt x="412783" y="119755"/>
                      <a:pt x="401473" y="119755"/>
                    </a:cubicBezTo>
                    <a:cubicBezTo>
                      <a:pt x="389558" y="119755"/>
                      <a:pt x="377442" y="122179"/>
                      <a:pt x="365527" y="126824"/>
                    </a:cubicBezTo>
                    <a:cubicBezTo>
                      <a:pt x="347755" y="133690"/>
                      <a:pt x="330589" y="145403"/>
                      <a:pt x="315242" y="160953"/>
                    </a:cubicBezTo>
                    <a:cubicBezTo>
                      <a:pt x="311404" y="164992"/>
                      <a:pt x="307567" y="169233"/>
                      <a:pt x="303730" y="173676"/>
                    </a:cubicBezTo>
                    <a:cubicBezTo>
                      <a:pt x="297672" y="131872"/>
                      <a:pt x="283131" y="94310"/>
                      <a:pt x="262735" y="64825"/>
                    </a:cubicBezTo>
                    <a:cubicBezTo>
                      <a:pt x="249002" y="45034"/>
                      <a:pt x="232644" y="28879"/>
                      <a:pt x="214065" y="17569"/>
                    </a:cubicBezTo>
                    <a:cubicBezTo>
                      <a:pt x="195688" y="6260"/>
                      <a:pt x="175089" y="0"/>
                      <a:pt x="153481" y="0"/>
                    </a:cubicBezTo>
                    <a:cubicBezTo>
                      <a:pt x="131872" y="0"/>
                      <a:pt x="111274" y="6260"/>
                      <a:pt x="92896" y="17569"/>
                    </a:cubicBezTo>
                    <a:cubicBezTo>
                      <a:pt x="65229" y="34533"/>
                      <a:pt x="42005" y="62402"/>
                      <a:pt x="25647" y="97137"/>
                    </a:cubicBezTo>
                    <a:cubicBezTo>
                      <a:pt x="9290" y="131872"/>
                      <a:pt x="0" y="173474"/>
                      <a:pt x="0" y="218104"/>
                    </a:cubicBezTo>
                    <a:cubicBezTo>
                      <a:pt x="0" y="277679"/>
                      <a:pt x="16761" y="331801"/>
                      <a:pt x="44227" y="371383"/>
                    </a:cubicBezTo>
                    <a:cubicBezTo>
                      <a:pt x="57959" y="391174"/>
                      <a:pt x="74317" y="407330"/>
                      <a:pt x="92896" y="418639"/>
                    </a:cubicBezTo>
                    <a:cubicBezTo>
                      <a:pt x="111274" y="429948"/>
                      <a:pt x="131872" y="436209"/>
                      <a:pt x="153481" y="436209"/>
                    </a:cubicBezTo>
                    <a:cubicBezTo>
                      <a:pt x="175089" y="436209"/>
                      <a:pt x="195688" y="429948"/>
                      <a:pt x="214065" y="418639"/>
                    </a:cubicBezTo>
                    <a:cubicBezTo>
                      <a:pt x="221941" y="413792"/>
                      <a:pt x="229414" y="408138"/>
                      <a:pt x="236482" y="401675"/>
                    </a:cubicBezTo>
                    <a:cubicBezTo>
                      <a:pt x="238097" y="401272"/>
                      <a:pt x="239712" y="400060"/>
                      <a:pt x="240521" y="398444"/>
                    </a:cubicBezTo>
                    <a:lnTo>
                      <a:pt x="240521" y="398444"/>
                    </a:lnTo>
                    <a:cubicBezTo>
                      <a:pt x="240722" y="398040"/>
                      <a:pt x="240924" y="397636"/>
                      <a:pt x="241126" y="397233"/>
                    </a:cubicBezTo>
                    <a:cubicBezTo>
                      <a:pt x="252031" y="386327"/>
                      <a:pt x="261927" y="373605"/>
                      <a:pt x="270611" y="359064"/>
                    </a:cubicBezTo>
                    <a:cubicBezTo>
                      <a:pt x="270611" y="359064"/>
                      <a:pt x="270611" y="359064"/>
                      <a:pt x="270611" y="359064"/>
                    </a:cubicBezTo>
                    <a:cubicBezTo>
                      <a:pt x="279294" y="376230"/>
                      <a:pt x="292623" y="389962"/>
                      <a:pt x="309789" y="397838"/>
                    </a:cubicBezTo>
                    <a:cubicBezTo>
                      <a:pt x="320291" y="402685"/>
                      <a:pt x="331398" y="404907"/>
                      <a:pt x="342706" y="404907"/>
                    </a:cubicBezTo>
                    <a:cubicBezTo>
                      <a:pt x="354823" y="404907"/>
                      <a:pt x="367142" y="402281"/>
                      <a:pt x="379259" y="397435"/>
                    </a:cubicBezTo>
                    <a:cubicBezTo>
                      <a:pt x="391376" y="392588"/>
                      <a:pt x="403089" y="385722"/>
                      <a:pt x="414197" y="376836"/>
                    </a:cubicBezTo>
                    <a:cubicBezTo>
                      <a:pt x="417226" y="374412"/>
                      <a:pt x="417629" y="370172"/>
                      <a:pt x="415206" y="367142"/>
                    </a:cubicBezTo>
                    <a:cubicBezTo>
                      <a:pt x="415004" y="366738"/>
                      <a:pt x="414600" y="366536"/>
                      <a:pt x="414398" y="366334"/>
                    </a:cubicBezTo>
                    <a:cubicBezTo>
                      <a:pt x="411975" y="364113"/>
                      <a:pt x="408339" y="364113"/>
                      <a:pt x="405714" y="366133"/>
                    </a:cubicBezTo>
                    <a:lnTo>
                      <a:pt x="405714" y="366133"/>
                    </a:lnTo>
                    <a:cubicBezTo>
                      <a:pt x="395617" y="374210"/>
                      <a:pt x="384914" y="380471"/>
                      <a:pt x="374210" y="384712"/>
                    </a:cubicBezTo>
                    <a:cubicBezTo>
                      <a:pt x="363507" y="388953"/>
                      <a:pt x="353006" y="391174"/>
                      <a:pt x="342706" y="391174"/>
                    </a:cubicBezTo>
                    <a:cubicBezTo>
                      <a:pt x="341696" y="391174"/>
                      <a:pt x="340889" y="391174"/>
                      <a:pt x="340081" y="391174"/>
                    </a:cubicBezTo>
                    <a:cubicBezTo>
                      <a:pt x="339677" y="388347"/>
                      <a:pt x="339476" y="385318"/>
                      <a:pt x="339273" y="382087"/>
                    </a:cubicBezTo>
                    <a:cubicBezTo>
                      <a:pt x="339071" y="378249"/>
                      <a:pt x="338869" y="374210"/>
                      <a:pt x="338869" y="369768"/>
                    </a:cubicBezTo>
                    <a:cubicBezTo>
                      <a:pt x="338869" y="365729"/>
                      <a:pt x="339071" y="361488"/>
                      <a:pt x="339273" y="356843"/>
                    </a:cubicBezTo>
                    <a:cubicBezTo>
                      <a:pt x="339476" y="353006"/>
                      <a:pt x="340283" y="343918"/>
                      <a:pt x="342303" y="332609"/>
                    </a:cubicBezTo>
                    <a:cubicBezTo>
                      <a:pt x="344524" y="321098"/>
                      <a:pt x="348159" y="307366"/>
                      <a:pt x="354217" y="294441"/>
                    </a:cubicBezTo>
                    <a:cubicBezTo>
                      <a:pt x="359266" y="283738"/>
                      <a:pt x="364719" y="275862"/>
                      <a:pt x="370575" y="269399"/>
                    </a:cubicBezTo>
                    <a:cubicBezTo>
                      <a:pt x="375018" y="264553"/>
                      <a:pt x="379663" y="260514"/>
                      <a:pt x="384510" y="256475"/>
                    </a:cubicBezTo>
                    <a:cubicBezTo>
                      <a:pt x="389558" y="252436"/>
                      <a:pt x="394809" y="248397"/>
                      <a:pt x="400261" y="243954"/>
                    </a:cubicBezTo>
                    <a:cubicBezTo>
                      <a:pt x="402887" y="241934"/>
                      <a:pt x="405310" y="239713"/>
                      <a:pt x="407936" y="237289"/>
                    </a:cubicBezTo>
                    <a:cubicBezTo>
                      <a:pt x="416014" y="229817"/>
                      <a:pt x="424092" y="220528"/>
                      <a:pt x="431563" y="207805"/>
                    </a:cubicBezTo>
                    <a:cubicBezTo>
                      <a:pt x="442671" y="188620"/>
                      <a:pt x="447719" y="170041"/>
                      <a:pt x="449941" y="155702"/>
                    </a:cubicBezTo>
                    <a:cubicBezTo>
                      <a:pt x="454182" y="160549"/>
                      <a:pt x="458019" y="166204"/>
                      <a:pt x="461250" y="172262"/>
                    </a:cubicBezTo>
                    <a:cubicBezTo>
                      <a:pt x="468924" y="187206"/>
                      <a:pt x="472963" y="205584"/>
                      <a:pt x="472963" y="225980"/>
                    </a:cubicBezTo>
                    <a:cubicBezTo>
                      <a:pt x="472963" y="249608"/>
                      <a:pt x="467511" y="275660"/>
                      <a:pt x="455797" y="301105"/>
                    </a:cubicBezTo>
                    <a:cubicBezTo>
                      <a:pt x="455596" y="301711"/>
                      <a:pt x="455192" y="302317"/>
                      <a:pt x="454990" y="302923"/>
                    </a:cubicBezTo>
                    <a:cubicBezTo>
                      <a:pt x="454787" y="303327"/>
                      <a:pt x="454586" y="303730"/>
                      <a:pt x="454586" y="303730"/>
                    </a:cubicBezTo>
                    <a:lnTo>
                      <a:pt x="454586" y="303730"/>
                    </a:lnTo>
                    <a:cubicBezTo>
                      <a:pt x="451153" y="311203"/>
                      <a:pt x="447719" y="317059"/>
                      <a:pt x="445499" y="321098"/>
                    </a:cubicBezTo>
                    <a:cubicBezTo>
                      <a:pt x="443882" y="323925"/>
                      <a:pt x="444489" y="327560"/>
                      <a:pt x="446912" y="329782"/>
                    </a:cubicBezTo>
                    <a:cubicBezTo>
                      <a:pt x="447316" y="329984"/>
                      <a:pt x="447518" y="330388"/>
                      <a:pt x="447921" y="330590"/>
                    </a:cubicBezTo>
                    <a:cubicBezTo>
                      <a:pt x="451153" y="332407"/>
                      <a:pt x="455394" y="331397"/>
                      <a:pt x="457211" y="328166"/>
                    </a:cubicBezTo>
                    <a:cubicBezTo>
                      <a:pt x="459836" y="323723"/>
                      <a:pt x="463270" y="317463"/>
                      <a:pt x="466904" y="309789"/>
                    </a:cubicBezTo>
                    <a:cubicBezTo>
                      <a:pt x="466904" y="309789"/>
                      <a:pt x="467511" y="308375"/>
                      <a:pt x="468116" y="307164"/>
                    </a:cubicBezTo>
                    <a:cubicBezTo>
                      <a:pt x="480637" y="279901"/>
                      <a:pt x="486494" y="252032"/>
                      <a:pt x="486696" y="226182"/>
                    </a:cubicBezTo>
                    <a:cubicBezTo>
                      <a:pt x="486696" y="203362"/>
                      <a:pt x="482253" y="182763"/>
                      <a:pt x="473569" y="165598"/>
                    </a:cubicBezTo>
                    <a:close/>
                    <a:moveTo>
                      <a:pt x="255465" y="357651"/>
                    </a:moveTo>
                    <a:cubicBezTo>
                      <a:pt x="255667" y="356439"/>
                      <a:pt x="255868" y="355227"/>
                      <a:pt x="255868" y="354016"/>
                    </a:cubicBezTo>
                    <a:cubicBezTo>
                      <a:pt x="256272" y="350986"/>
                      <a:pt x="256272" y="348159"/>
                      <a:pt x="256272" y="345736"/>
                    </a:cubicBezTo>
                    <a:cubicBezTo>
                      <a:pt x="256272" y="341495"/>
                      <a:pt x="255868" y="338264"/>
                      <a:pt x="255667" y="336446"/>
                    </a:cubicBezTo>
                    <a:lnTo>
                      <a:pt x="255667" y="336446"/>
                    </a:lnTo>
                    <a:cubicBezTo>
                      <a:pt x="254858" y="329984"/>
                      <a:pt x="253243" y="323118"/>
                      <a:pt x="249810" y="314838"/>
                    </a:cubicBezTo>
                    <a:cubicBezTo>
                      <a:pt x="245367" y="304134"/>
                      <a:pt x="239309" y="294239"/>
                      <a:pt x="234058" y="286363"/>
                    </a:cubicBezTo>
                    <a:cubicBezTo>
                      <a:pt x="228807" y="278689"/>
                      <a:pt x="224163" y="273034"/>
                      <a:pt x="222345" y="271015"/>
                    </a:cubicBezTo>
                    <a:cubicBezTo>
                      <a:pt x="207603" y="253445"/>
                      <a:pt x="194073" y="241530"/>
                      <a:pt x="184783" y="233452"/>
                    </a:cubicBezTo>
                    <a:cubicBezTo>
                      <a:pt x="179330" y="228606"/>
                      <a:pt x="174281" y="224567"/>
                      <a:pt x="168829" y="219922"/>
                    </a:cubicBezTo>
                    <a:cubicBezTo>
                      <a:pt x="163376" y="215277"/>
                      <a:pt x="157520" y="210026"/>
                      <a:pt x="150452" y="203160"/>
                    </a:cubicBezTo>
                    <a:cubicBezTo>
                      <a:pt x="146413" y="199121"/>
                      <a:pt x="140152" y="193063"/>
                      <a:pt x="134094" y="183571"/>
                    </a:cubicBezTo>
                    <a:cubicBezTo>
                      <a:pt x="131670" y="179734"/>
                      <a:pt x="129650" y="176301"/>
                      <a:pt x="128237" y="173676"/>
                    </a:cubicBezTo>
                    <a:cubicBezTo>
                      <a:pt x="126823" y="170848"/>
                      <a:pt x="126016" y="169031"/>
                      <a:pt x="125611" y="168021"/>
                    </a:cubicBezTo>
                    <a:lnTo>
                      <a:pt x="125611" y="168021"/>
                    </a:lnTo>
                    <a:cubicBezTo>
                      <a:pt x="125208" y="167011"/>
                      <a:pt x="124198" y="164588"/>
                      <a:pt x="123189" y="161357"/>
                    </a:cubicBezTo>
                    <a:cubicBezTo>
                      <a:pt x="121977" y="157924"/>
                      <a:pt x="120765" y="153481"/>
                      <a:pt x="119957" y="148836"/>
                    </a:cubicBezTo>
                    <a:cubicBezTo>
                      <a:pt x="119352" y="145807"/>
                      <a:pt x="118745" y="140354"/>
                      <a:pt x="118745" y="133690"/>
                    </a:cubicBezTo>
                    <a:cubicBezTo>
                      <a:pt x="118745" y="126218"/>
                      <a:pt x="119755" y="117130"/>
                      <a:pt x="122784" y="108042"/>
                    </a:cubicBezTo>
                    <a:cubicBezTo>
                      <a:pt x="125410" y="100772"/>
                      <a:pt x="129045" y="94310"/>
                      <a:pt x="133286" y="89059"/>
                    </a:cubicBezTo>
                    <a:cubicBezTo>
                      <a:pt x="139547" y="80981"/>
                      <a:pt x="147220" y="74923"/>
                      <a:pt x="153683" y="70884"/>
                    </a:cubicBezTo>
                    <a:cubicBezTo>
                      <a:pt x="160145" y="66643"/>
                      <a:pt x="165396" y="64422"/>
                      <a:pt x="167415" y="63614"/>
                    </a:cubicBezTo>
                    <a:cubicBezTo>
                      <a:pt x="170849" y="62200"/>
                      <a:pt x="172464" y="58161"/>
                      <a:pt x="171050" y="54728"/>
                    </a:cubicBezTo>
                    <a:cubicBezTo>
                      <a:pt x="169637" y="51295"/>
                      <a:pt x="165598" y="49679"/>
                      <a:pt x="162164" y="51093"/>
                    </a:cubicBezTo>
                    <a:cubicBezTo>
                      <a:pt x="160549" y="51699"/>
                      <a:pt x="157318" y="53112"/>
                      <a:pt x="153077" y="55334"/>
                    </a:cubicBezTo>
                    <a:cubicBezTo>
                      <a:pt x="146816" y="58767"/>
                      <a:pt x="138335" y="64220"/>
                      <a:pt x="130257" y="72096"/>
                    </a:cubicBezTo>
                    <a:cubicBezTo>
                      <a:pt x="122179" y="79972"/>
                      <a:pt x="114504" y="90473"/>
                      <a:pt x="109658" y="103802"/>
                    </a:cubicBezTo>
                    <a:cubicBezTo>
                      <a:pt x="105821" y="114707"/>
                      <a:pt x="104811" y="125208"/>
                      <a:pt x="104811" y="133892"/>
                    </a:cubicBezTo>
                    <a:cubicBezTo>
                      <a:pt x="104811" y="141566"/>
                      <a:pt x="105619" y="147826"/>
                      <a:pt x="106225" y="151259"/>
                    </a:cubicBezTo>
                    <a:cubicBezTo>
                      <a:pt x="107235" y="156914"/>
                      <a:pt x="108648" y="161761"/>
                      <a:pt x="109860" y="165598"/>
                    </a:cubicBezTo>
                    <a:cubicBezTo>
                      <a:pt x="111072" y="169435"/>
                      <a:pt x="112284" y="172262"/>
                      <a:pt x="112687" y="173474"/>
                    </a:cubicBezTo>
                    <a:lnTo>
                      <a:pt x="112687" y="173474"/>
                    </a:lnTo>
                    <a:cubicBezTo>
                      <a:pt x="113091" y="174483"/>
                      <a:pt x="114101" y="176907"/>
                      <a:pt x="115716" y="179936"/>
                    </a:cubicBezTo>
                    <a:cubicBezTo>
                      <a:pt x="117332" y="182965"/>
                      <a:pt x="119553" y="187004"/>
                      <a:pt x="122381" y="191245"/>
                    </a:cubicBezTo>
                    <a:cubicBezTo>
                      <a:pt x="129247" y="201747"/>
                      <a:pt x="136517" y="208815"/>
                      <a:pt x="140758" y="213056"/>
                    </a:cubicBezTo>
                    <a:cubicBezTo>
                      <a:pt x="148230" y="220326"/>
                      <a:pt x="154288" y="225576"/>
                      <a:pt x="159741" y="230423"/>
                    </a:cubicBezTo>
                    <a:cubicBezTo>
                      <a:pt x="165396" y="235270"/>
                      <a:pt x="170242" y="239309"/>
                      <a:pt x="175695" y="243954"/>
                    </a:cubicBezTo>
                    <a:cubicBezTo>
                      <a:pt x="184783" y="251830"/>
                      <a:pt x="197707" y="263139"/>
                      <a:pt x="211642" y="279901"/>
                    </a:cubicBezTo>
                    <a:cubicBezTo>
                      <a:pt x="213258" y="281718"/>
                      <a:pt x="217498" y="286969"/>
                      <a:pt x="222547" y="294239"/>
                    </a:cubicBezTo>
                    <a:cubicBezTo>
                      <a:pt x="227595" y="301509"/>
                      <a:pt x="233048" y="310597"/>
                      <a:pt x="236885" y="320088"/>
                    </a:cubicBezTo>
                    <a:cubicBezTo>
                      <a:pt x="239712" y="327157"/>
                      <a:pt x="241126" y="332811"/>
                      <a:pt x="241732" y="338062"/>
                    </a:cubicBezTo>
                    <a:lnTo>
                      <a:pt x="241732" y="338062"/>
                    </a:lnTo>
                    <a:cubicBezTo>
                      <a:pt x="241934" y="339475"/>
                      <a:pt x="242136" y="342101"/>
                      <a:pt x="242136" y="345736"/>
                    </a:cubicBezTo>
                    <a:cubicBezTo>
                      <a:pt x="242136" y="347755"/>
                      <a:pt x="242136" y="350179"/>
                      <a:pt x="241732" y="352602"/>
                    </a:cubicBezTo>
                    <a:cubicBezTo>
                      <a:pt x="241328" y="356843"/>
                      <a:pt x="240521" y="360276"/>
                      <a:pt x="239511" y="363709"/>
                    </a:cubicBezTo>
                    <a:cubicBezTo>
                      <a:pt x="238501" y="367142"/>
                      <a:pt x="237289" y="370575"/>
                      <a:pt x="235875" y="374210"/>
                    </a:cubicBezTo>
                    <a:cubicBezTo>
                      <a:pt x="234462" y="378048"/>
                      <a:pt x="232443" y="383096"/>
                      <a:pt x="229615" y="388549"/>
                    </a:cubicBezTo>
                    <a:cubicBezTo>
                      <a:pt x="222345" y="395617"/>
                      <a:pt x="214469" y="401675"/>
                      <a:pt x="206391" y="406724"/>
                    </a:cubicBezTo>
                    <a:cubicBezTo>
                      <a:pt x="189832" y="416822"/>
                      <a:pt x="171858" y="422274"/>
                      <a:pt x="152874" y="422274"/>
                    </a:cubicBezTo>
                    <a:cubicBezTo>
                      <a:pt x="133891" y="422274"/>
                      <a:pt x="115918" y="416822"/>
                      <a:pt x="99358" y="406724"/>
                    </a:cubicBezTo>
                    <a:cubicBezTo>
                      <a:pt x="81385" y="395819"/>
                      <a:pt x="65027" y="379259"/>
                      <a:pt x="51497" y="358660"/>
                    </a:cubicBezTo>
                    <a:cubicBezTo>
                      <a:pt x="58161" y="353612"/>
                      <a:pt x="65835" y="346746"/>
                      <a:pt x="73307" y="337456"/>
                    </a:cubicBezTo>
                    <a:cubicBezTo>
                      <a:pt x="78153" y="331397"/>
                      <a:pt x="81587" y="325541"/>
                      <a:pt x="84212" y="320896"/>
                    </a:cubicBezTo>
                    <a:cubicBezTo>
                      <a:pt x="86838" y="316049"/>
                      <a:pt x="88453" y="312414"/>
                      <a:pt x="89059" y="310395"/>
                    </a:cubicBezTo>
                    <a:lnTo>
                      <a:pt x="89059" y="310395"/>
                    </a:lnTo>
                    <a:cubicBezTo>
                      <a:pt x="90675" y="306154"/>
                      <a:pt x="94512" y="296258"/>
                      <a:pt x="96128" y="282728"/>
                    </a:cubicBezTo>
                    <a:cubicBezTo>
                      <a:pt x="96733" y="277881"/>
                      <a:pt x="96935" y="273438"/>
                      <a:pt x="96935" y="269601"/>
                    </a:cubicBezTo>
                    <a:cubicBezTo>
                      <a:pt x="96935" y="264956"/>
                      <a:pt x="96733" y="260917"/>
                      <a:pt x="96329" y="257282"/>
                    </a:cubicBezTo>
                    <a:cubicBezTo>
                      <a:pt x="95926" y="251830"/>
                      <a:pt x="95319" y="247185"/>
                      <a:pt x="94512" y="242540"/>
                    </a:cubicBezTo>
                    <a:cubicBezTo>
                      <a:pt x="93704" y="237895"/>
                      <a:pt x="92694" y="233250"/>
                      <a:pt x="91684" y="227798"/>
                    </a:cubicBezTo>
                    <a:cubicBezTo>
                      <a:pt x="89463" y="217095"/>
                      <a:pt x="87040" y="208209"/>
                      <a:pt x="82799" y="192053"/>
                    </a:cubicBezTo>
                    <a:cubicBezTo>
                      <a:pt x="79972" y="181552"/>
                      <a:pt x="78962" y="178320"/>
                      <a:pt x="78356" y="175695"/>
                    </a:cubicBezTo>
                    <a:cubicBezTo>
                      <a:pt x="75933" y="166809"/>
                      <a:pt x="75124" y="157520"/>
                      <a:pt x="75124" y="149442"/>
                    </a:cubicBezTo>
                    <a:cubicBezTo>
                      <a:pt x="75124" y="134094"/>
                      <a:pt x="77952" y="121977"/>
                      <a:pt x="78356" y="120563"/>
                    </a:cubicBezTo>
                    <a:cubicBezTo>
                      <a:pt x="82395" y="104205"/>
                      <a:pt x="90270" y="90877"/>
                      <a:pt x="98147" y="80779"/>
                    </a:cubicBezTo>
                    <a:cubicBezTo>
                      <a:pt x="106023" y="70682"/>
                      <a:pt x="114101" y="64018"/>
                      <a:pt x="118543" y="60585"/>
                    </a:cubicBezTo>
                    <a:cubicBezTo>
                      <a:pt x="121572" y="58161"/>
                      <a:pt x="121977" y="53920"/>
                      <a:pt x="119755" y="50891"/>
                    </a:cubicBezTo>
                    <a:cubicBezTo>
                      <a:pt x="117332" y="47862"/>
                      <a:pt x="113091" y="47458"/>
                      <a:pt x="110062" y="49679"/>
                    </a:cubicBezTo>
                    <a:cubicBezTo>
                      <a:pt x="105215" y="53516"/>
                      <a:pt x="96329" y="60988"/>
                      <a:pt x="87443" y="72298"/>
                    </a:cubicBezTo>
                    <a:cubicBezTo>
                      <a:pt x="78558" y="83405"/>
                      <a:pt x="69672" y="98551"/>
                      <a:pt x="65027" y="117130"/>
                    </a:cubicBezTo>
                    <a:cubicBezTo>
                      <a:pt x="64624" y="119150"/>
                      <a:pt x="61392" y="132276"/>
                      <a:pt x="61392" y="149240"/>
                    </a:cubicBezTo>
                    <a:cubicBezTo>
                      <a:pt x="61392" y="158328"/>
                      <a:pt x="62200" y="168627"/>
                      <a:pt x="65027" y="179128"/>
                    </a:cubicBezTo>
                    <a:cubicBezTo>
                      <a:pt x="65835" y="182157"/>
                      <a:pt x="66845" y="185187"/>
                      <a:pt x="69672" y="195688"/>
                    </a:cubicBezTo>
                    <a:cubicBezTo>
                      <a:pt x="74115" y="211844"/>
                      <a:pt x="76336" y="220528"/>
                      <a:pt x="78356" y="230625"/>
                    </a:cubicBezTo>
                    <a:cubicBezTo>
                      <a:pt x="79365" y="236078"/>
                      <a:pt x="80375" y="240521"/>
                      <a:pt x="81183" y="244762"/>
                    </a:cubicBezTo>
                    <a:cubicBezTo>
                      <a:pt x="81991" y="249002"/>
                      <a:pt x="82395" y="253243"/>
                      <a:pt x="82799" y="258090"/>
                    </a:cubicBezTo>
                    <a:cubicBezTo>
                      <a:pt x="83001" y="261725"/>
                      <a:pt x="83202" y="265562"/>
                      <a:pt x="83202" y="269399"/>
                    </a:cubicBezTo>
                    <a:cubicBezTo>
                      <a:pt x="83202" y="272832"/>
                      <a:pt x="83001" y="276669"/>
                      <a:pt x="82395" y="280910"/>
                    </a:cubicBezTo>
                    <a:cubicBezTo>
                      <a:pt x="80982" y="292825"/>
                      <a:pt x="77750" y="301509"/>
                      <a:pt x="76134" y="305144"/>
                    </a:cubicBezTo>
                    <a:lnTo>
                      <a:pt x="76134" y="305144"/>
                    </a:lnTo>
                    <a:cubicBezTo>
                      <a:pt x="75529" y="306760"/>
                      <a:pt x="74115" y="309991"/>
                      <a:pt x="71894" y="314232"/>
                    </a:cubicBezTo>
                    <a:cubicBezTo>
                      <a:pt x="69672" y="318473"/>
                      <a:pt x="66441" y="323521"/>
                      <a:pt x="62200" y="328772"/>
                    </a:cubicBezTo>
                    <a:cubicBezTo>
                      <a:pt x="56141" y="336446"/>
                      <a:pt x="49680" y="342303"/>
                      <a:pt x="44024" y="346544"/>
                    </a:cubicBezTo>
                    <a:cubicBezTo>
                      <a:pt x="41602" y="342101"/>
                      <a:pt x="39178" y="337658"/>
                      <a:pt x="36956" y="332811"/>
                    </a:cubicBezTo>
                    <a:cubicBezTo>
                      <a:pt x="21608" y="300095"/>
                      <a:pt x="12520" y="260312"/>
                      <a:pt x="12520" y="217700"/>
                    </a:cubicBezTo>
                    <a:cubicBezTo>
                      <a:pt x="12520" y="160751"/>
                      <a:pt x="28676" y="109052"/>
                      <a:pt x="54324" y="72298"/>
                    </a:cubicBezTo>
                    <a:cubicBezTo>
                      <a:pt x="67046" y="53920"/>
                      <a:pt x="82192" y="39178"/>
                      <a:pt x="98955" y="28879"/>
                    </a:cubicBezTo>
                    <a:cubicBezTo>
                      <a:pt x="115514" y="18781"/>
                      <a:pt x="133488" y="13329"/>
                      <a:pt x="152471" y="13329"/>
                    </a:cubicBezTo>
                    <a:cubicBezTo>
                      <a:pt x="171454" y="13329"/>
                      <a:pt x="189427" y="18781"/>
                      <a:pt x="205987" y="28879"/>
                    </a:cubicBezTo>
                    <a:cubicBezTo>
                      <a:pt x="230827" y="44025"/>
                      <a:pt x="252436" y="69672"/>
                      <a:pt x="267784" y="102388"/>
                    </a:cubicBezTo>
                    <a:cubicBezTo>
                      <a:pt x="283131" y="135104"/>
                      <a:pt x="292219" y="174887"/>
                      <a:pt x="292219" y="217498"/>
                    </a:cubicBezTo>
                    <a:cubicBezTo>
                      <a:pt x="293431" y="272227"/>
                      <a:pt x="278891" y="321300"/>
                      <a:pt x="255465" y="357651"/>
                    </a:cubicBezTo>
                    <a:close/>
                    <a:moveTo>
                      <a:pt x="282930" y="352804"/>
                    </a:moveTo>
                    <a:cubicBezTo>
                      <a:pt x="281516" y="349977"/>
                      <a:pt x="280102" y="346947"/>
                      <a:pt x="278891" y="343716"/>
                    </a:cubicBezTo>
                    <a:cubicBezTo>
                      <a:pt x="279699" y="342101"/>
                      <a:pt x="280506" y="340687"/>
                      <a:pt x="281112" y="339071"/>
                    </a:cubicBezTo>
                    <a:cubicBezTo>
                      <a:pt x="297470" y="304336"/>
                      <a:pt x="306760" y="262735"/>
                      <a:pt x="306760" y="218104"/>
                    </a:cubicBezTo>
                    <a:cubicBezTo>
                      <a:pt x="306760" y="209824"/>
                      <a:pt x="306355" y="201545"/>
                      <a:pt x="305750" y="193467"/>
                    </a:cubicBezTo>
                    <a:cubicBezTo>
                      <a:pt x="315645" y="179128"/>
                      <a:pt x="327157" y="167011"/>
                      <a:pt x="339273" y="157520"/>
                    </a:cubicBezTo>
                    <a:cubicBezTo>
                      <a:pt x="349371" y="149644"/>
                      <a:pt x="359670" y="143585"/>
                      <a:pt x="370171" y="139546"/>
                    </a:cubicBezTo>
                    <a:cubicBezTo>
                      <a:pt x="380673" y="135507"/>
                      <a:pt x="390972" y="133286"/>
                      <a:pt x="401070" y="133286"/>
                    </a:cubicBezTo>
                    <a:cubicBezTo>
                      <a:pt x="402483" y="133286"/>
                      <a:pt x="404099" y="133286"/>
                      <a:pt x="405512" y="133488"/>
                    </a:cubicBezTo>
                    <a:cubicBezTo>
                      <a:pt x="404705" y="140354"/>
                      <a:pt x="403291" y="148634"/>
                      <a:pt x="400666" y="157924"/>
                    </a:cubicBezTo>
                    <a:cubicBezTo>
                      <a:pt x="397839" y="167415"/>
                      <a:pt x="393800" y="177715"/>
                      <a:pt x="387943" y="188014"/>
                    </a:cubicBezTo>
                    <a:cubicBezTo>
                      <a:pt x="387337" y="189024"/>
                      <a:pt x="386934" y="189832"/>
                      <a:pt x="386327" y="190841"/>
                    </a:cubicBezTo>
                    <a:cubicBezTo>
                      <a:pt x="380875" y="199727"/>
                      <a:pt x="375220" y="206391"/>
                      <a:pt x="369364" y="212248"/>
                    </a:cubicBezTo>
                    <a:cubicBezTo>
                      <a:pt x="359670" y="221739"/>
                      <a:pt x="349371" y="228606"/>
                      <a:pt x="339071" y="237693"/>
                    </a:cubicBezTo>
                    <a:cubicBezTo>
                      <a:pt x="328772" y="246781"/>
                      <a:pt x="318472" y="258292"/>
                      <a:pt x="310193" y="276064"/>
                    </a:cubicBezTo>
                    <a:cubicBezTo>
                      <a:pt x="303528" y="290604"/>
                      <a:pt x="299691" y="305346"/>
                      <a:pt x="297268" y="317665"/>
                    </a:cubicBezTo>
                    <a:cubicBezTo>
                      <a:pt x="295047" y="329984"/>
                      <a:pt x="294238" y="339677"/>
                      <a:pt x="294037" y="343514"/>
                    </a:cubicBezTo>
                    <a:cubicBezTo>
                      <a:pt x="293633" y="348361"/>
                      <a:pt x="293633" y="353006"/>
                      <a:pt x="293633" y="357247"/>
                    </a:cubicBezTo>
                    <a:cubicBezTo>
                      <a:pt x="293633" y="361488"/>
                      <a:pt x="293835" y="365325"/>
                      <a:pt x="294037" y="369162"/>
                    </a:cubicBezTo>
                    <a:cubicBezTo>
                      <a:pt x="289796" y="364315"/>
                      <a:pt x="286160" y="358862"/>
                      <a:pt x="282930" y="352804"/>
                    </a:cubicBezTo>
                    <a:close/>
                    <a:moveTo>
                      <a:pt x="432573" y="170444"/>
                    </a:moveTo>
                    <a:cubicBezTo>
                      <a:pt x="429746" y="179936"/>
                      <a:pt x="425909" y="190033"/>
                      <a:pt x="419851" y="200535"/>
                    </a:cubicBezTo>
                    <a:cubicBezTo>
                      <a:pt x="419245" y="201545"/>
                      <a:pt x="418841" y="202352"/>
                      <a:pt x="418236" y="203362"/>
                    </a:cubicBezTo>
                    <a:cubicBezTo>
                      <a:pt x="412783" y="212248"/>
                      <a:pt x="407128" y="218912"/>
                      <a:pt x="401271" y="224769"/>
                    </a:cubicBezTo>
                    <a:cubicBezTo>
                      <a:pt x="391578" y="234260"/>
                      <a:pt x="381278" y="241126"/>
                      <a:pt x="370979" y="250214"/>
                    </a:cubicBezTo>
                    <a:cubicBezTo>
                      <a:pt x="363709" y="256475"/>
                      <a:pt x="356641" y="263947"/>
                      <a:pt x="350178" y="274044"/>
                    </a:cubicBezTo>
                    <a:cubicBezTo>
                      <a:pt x="347351" y="278487"/>
                      <a:pt x="344725" y="283132"/>
                      <a:pt x="342101" y="288584"/>
                    </a:cubicBezTo>
                    <a:cubicBezTo>
                      <a:pt x="338466" y="296258"/>
                      <a:pt x="335840" y="303932"/>
                      <a:pt x="333618" y="311405"/>
                    </a:cubicBezTo>
                    <a:cubicBezTo>
                      <a:pt x="331599" y="318069"/>
                      <a:pt x="330186" y="324329"/>
                      <a:pt x="329176" y="330186"/>
                    </a:cubicBezTo>
                    <a:cubicBezTo>
                      <a:pt x="326954" y="342505"/>
                      <a:pt x="326147" y="352198"/>
                      <a:pt x="325945" y="356035"/>
                    </a:cubicBezTo>
                    <a:cubicBezTo>
                      <a:pt x="325540" y="360882"/>
                      <a:pt x="325540" y="365527"/>
                      <a:pt x="325540" y="369768"/>
                    </a:cubicBezTo>
                    <a:cubicBezTo>
                      <a:pt x="325540" y="377038"/>
                      <a:pt x="325945" y="383500"/>
                      <a:pt x="326550" y="389357"/>
                    </a:cubicBezTo>
                    <a:cubicBezTo>
                      <a:pt x="322915" y="388347"/>
                      <a:pt x="319482" y="387135"/>
                      <a:pt x="316049" y="385722"/>
                    </a:cubicBezTo>
                    <a:cubicBezTo>
                      <a:pt x="313626" y="384712"/>
                      <a:pt x="311404" y="383298"/>
                      <a:pt x="309183" y="382087"/>
                    </a:cubicBezTo>
                    <a:cubicBezTo>
                      <a:pt x="309183" y="382087"/>
                      <a:pt x="309183" y="381885"/>
                      <a:pt x="309183" y="381885"/>
                    </a:cubicBezTo>
                    <a:cubicBezTo>
                      <a:pt x="308779" y="378249"/>
                      <a:pt x="308375" y="374412"/>
                      <a:pt x="307971" y="369970"/>
                    </a:cubicBezTo>
                    <a:cubicBezTo>
                      <a:pt x="307769" y="366133"/>
                      <a:pt x="307567" y="362094"/>
                      <a:pt x="307567" y="357651"/>
                    </a:cubicBezTo>
                    <a:cubicBezTo>
                      <a:pt x="307567" y="353612"/>
                      <a:pt x="307769" y="349371"/>
                      <a:pt x="307971" y="344726"/>
                    </a:cubicBezTo>
                    <a:cubicBezTo>
                      <a:pt x="308174" y="340889"/>
                      <a:pt x="308981" y="331801"/>
                      <a:pt x="311001" y="320492"/>
                    </a:cubicBezTo>
                    <a:cubicBezTo>
                      <a:pt x="313222" y="308981"/>
                      <a:pt x="316857" y="295249"/>
                      <a:pt x="322915" y="282324"/>
                    </a:cubicBezTo>
                    <a:cubicBezTo>
                      <a:pt x="327964" y="271621"/>
                      <a:pt x="333417" y="263745"/>
                      <a:pt x="339273" y="257282"/>
                    </a:cubicBezTo>
                    <a:cubicBezTo>
                      <a:pt x="343716" y="252436"/>
                      <a:pt x="348361" y="248397"/>
                      <a:pt x="353208" y="244358"/>
                    </a:cubicBezTo>
                    <a:cubicBezTo>
                      <a:pt x="358256" y="240319"/>
                      <a:pt x="363507" y="236280"/>
                      <a:pt x="368959" y="231837"/>
                    </a:cubicBezTo>
                    <a:cubicBezTo>
                      <a:pt x="371585" y="229817"/>
                      <a:pt x="374008" y="227596"/>
                      <a:pt x="376634" y="225173"/>
                    </a:cubicBezTo>
                    <a:cubicBezTo>
                      <a:pt x="384712" y="217700"/>
                      <a:pt x="392790" y="208411"/>
                      <a:pt x="400261" y="195688"/>
                    </a:cubicBezTo>
                    <a:cubicBezTo>
                      <a:pt x="413187" y="173272"/>
                      <a:pt x="417831" y="151663"/>
                      <a:pt x="419649" y="136517"/>
                    </a:cubicBezTo>
                    <a:cubicBezTo>
                      <a:pt x="422880" y="137325"/>
                      <a:pt x="425909" y="138537"/>
                      <a:pt x="428938" y="139950"/>
                    </a:cubicBezTo>
                    <a:cubicBezTo>
                      <a:pt x="432170" y="141364"/>
                      <a:pt x="435199" y="143181"/>
                      <a:pt x="438026" y="144999"/>
                    </a:cubicBezTo>
                    <a:cubicBezTo>
                      <a:pt x="437016" y="151461"/>
                      <a:pt x="435401" y="160549"/>
                      <a:pt x="432573" y="170444"/>
                    </a:cubicBezTo>
                    <a:close/>
                  </a:path>
                </a:pathLst>
              </a:custGeom>
              <a:grpFill/>
              <a:ln w="2019"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CDEABE0B-DA5D-E572-4373-2CAA7A0C9573}"/>
                  </a:ext>
                </a:extLst>
              </p:cNvPr>
              <p:cNvSpPr/>
              <p:nvPr/>
            </p:nvSpPr>
            <p:spPr>
              <a:xfrm>
                <a:off x="9661400" y="2409958"/>
                <a:ext cx="27521" cy="80524"/>
              </a:xfrm>
              <a:custGeom>
                <a:avLst/>
                <a:gdLst>
                  <a:gd name="connsiteX0" fmla="*/ 26859 w 27521"/>
                  <a:gd name="connsiteY0" fmla="*/ 70490 h 80524"/>
                  <a:gd name="connsiteX1" fmla="*/ 17368 w 27521"/>
                  <a:gd name="connsiteY1" fmla="*/ 43227 h 80524"/>
                  <a:gd name="connsiteX2" fmla="*/ 13732 w 27521"/>
                  <a:gd name="connsiteY2" fmla="*/ 11319 h 80524"/>
                  <a:gd name="connsiteX3" fmla="*/ 13732 w 27521"/>
                  <a:gd name="connsiteY3" fmla="*/ 7078 h 80524"/>
                  <a:gd name="connsiteX4" fmla="*/ 7068 w 27521"/>
                  <a:gd name="connsiteY4" fmla="*/ 10 h 80524"/>
                  <a:gd name="connsiteX5" fmla="*/ 0 w 27521"/>
                  <a:gd name="connsiteY5" fmla="*/ 6674 h 80524"/>
                  <a:gd name="connsiteX6" fmla="*/ 0 w 27521"/>
                  <a:gd name="connsiteY6" fmla="*/ 11319 h 80524"/>
                  <a:gd name="connsiteX7" fmla="*/ 4039 w 27521"/>
                  <a:gd name="connsiteY7" fmla="*/ 46458 h 80524"/>
                  <a:gd name="connsiteX8" fmla="*/ 14339 w 27521"/>
                  <a:gd name="connsiteY8" fmla="*/ 76548 h 80524"/>
                  <a:gd name="connsiteX9" fmla="*/ 23426 w 27521"/>
                  <a:gd name="connsiteY9" fmla="*/ 79981 h 80524"/>
                  <a:gd name="connsiteX10" fmla="*/ 26859 w 27521"/>
                  <a:gd name="connsiteY10" fmla="*/ 70490 h 80524"/>
                  <a:gd name="connsiteX11" fmla="*/ 26859 w 27521"/>
                  <a:gd name="connsiteY11" fmla="*/ 70490 h 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21" h="80524">
                    <a:moveTo>
                      <a:pt x="26859" y="70490"/>
                    </a:moveTo>
                    <a:cubicBezTo>
                      <a:pt x="23426" y="63219"/>
                      <a:pt x="19993" y="54132"/>
                      <a:pt x="17368" y="43227"/>
                    </a:cubicBezTo>
                    <a:cubicBezTo>
                      <a:pt x="14541" y="31110"/>
                      <a:pt x="13732" y="20204"/>
                      <a:pt x="13732" y="11319"/>
                    </a:cubicBezTo>
                    <a:cubicBezTo>
                      <a:pt x="13732" y="9905"/>
                      <a:pt x="13732" y="8491"/>
                      <a:pt x="13732" y="7078"/>
                    </a:cubicBezTo>
                    <a:cubicBezTo>
                      <a:pt x="13934" y="3241"/>
                      <a:pt x="10905" y="212"/>
                      <a:pt x="7068" y="10"/>
                    </a:cubicBezTo>
                    <a:cubicBezTo>
                      <a:pt x="3231" y="-192"/>
                      <a:pt x="202" y="2837"/>
                      <a:pt x="0" y="6674"/>
                    </a:cubicBezTo>
                    <a:cubicBezTo>
                      <a:pt x="0" y="8087"/>
                      <a:pt x="0" y="9703"/>
                      <a:pt x="0" y="11319"/>
                    </a:cubicBezTo>
                    <a:cubicBezTo>
                      <a:pt x="0" y="21012"/>
                      <a:pt x="1010" y="32927"/>
                      <a:pt x="4039" y="46458"/>
                    </a:cubicBezTo>
                    <a:cubicBezTo>
                      <a:pt x="6866" y="58373"/>
                      <a:pt x="10703" y="68470"/>
                      <a:pt x="14339" y="76548"/>
                    </a:cubicBezTo>
                    <a:cubicBezTo>
                      <a:pt x="15954" y="79981"/>
                      <a:pt x="19993" y="81395"/>
                      <a:pt x="23426" y="79981"/>
                    </a:cubicBezTo>
                    <a:cubicBezTo>
                      <a:pt x="27061" y="77962"/>
                      <a:pt x="28475" y="73923"/>
                      <a:pt x="26859" y="70490"/>
                    </a:cubicBezTo>
                    <a:lnTo>
                      <a:pt x="26859" y="70490"/>
                    </a:lnTo>
                    <a:close/>
                  </a:path>
                </a:pathLst>
              </a:custGeom>
              <a:grpFill/>
              <a:ln w="2019" cap="flat">
                <a:noFill/>
                <a:prstDash val="solid"/>
                <a:miter/>
              </a:ln>
            </p:spPr>
            <p:txBody>
              <a:bodyPr rtlCol="0" anchor="ctr"/>
              <a:lstStyle/>
              <a:p>
                <a:endParaRPr lang="en-US"/>
              </a:p>
            </p:txBody>
          </p:sp>
          <p:sp>
            <p:nvSpPr>
              <p:cNvPr id="11" name="Graphic 3">
                <a:extLst>
                  <a:ext uri="{FF2B5EF4-FFF2-40B4-BE49-F238E27FC236}">
                    <a16:creationId xmlns:a16="http://schemas.microsoft.com/office/drawing/2014/main" id="{86DF8488-F0F7-F522-9653-E57373703E25}"/>
                  </a:ext>
                </a:extLst>
              </p:cNvPr>
              <p:cNvSpPr/>
              <p:nvPr/>
            </p:nvSpPr>
            <p:spPr>
              <a:xfrm>
                <a:off x="10052469" y="2523553"/>
                <a:ext cx="19800" cy="19688"/>
              </a:xfrm>
              <a:custGeom>
                <a:avLst/>
                <a:gdLst>
                  <a:gd name="connsiteX0" fmla="*/ 14848 w 19800"/>
                  <a:gd name="connsiteY0" fmla="*/ 1323 h 19688"/>
                  <a:gd name="connsiteX1" fmla="*/ 6164 w 19800"/>
                  <a:gd name="connsiteY1" fmla="*/ 717 h 19688"/>
                  <a:gd name="connsiteX2" fmla="*/ 711 w 19800"/>
                  <a:gd name="connsiteY2" fmla="*/ 13642 h 19688"/>
                  <a:gd name="connsiteX3" fmla="*/ 2125 w 19800"/>
                  <a:gd name="connsiteY3" fmla="*/ 15864 h 19688"/>
                  <a:gd name="connsiteX4" fmla="*/ 13636 w 19800"/>
                  <a:gd name="connsiteY4" fmla="*/ 18893 h 19688"/>
                  <a:gd name="connsiteX5" fmla="*/ 19089 w 19800"/>
                  <a:gd name="connsiteY5" fmla="*/ 5968 h 19688"/>
                  <a:gd name="connsiteX6" fmla="*/ 14848 w 19800"/>
                  <a:gd name="connsiteY6" fmla="*/ 1323 h 1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0" h="19688">
                    <a:moveTo>
                      <a:pt x="14848" y="1323"/>
                    </a:moveTo>
                    <a:cubicBezTo>
                      <a:pt x="12223" y="-90"/>
                      <a:pt x="9194" y="-494"/>
                      <a:pt x="6164" y="717"/>
                    </a:cubicBezTo>
                    <a:cubicBezTo>
                      <a:pt x="1116" y="2737"/>
                      <a:pt x="-1308" y="8593"/>
                      <a:pt x="711" y="13642"/>
                    </a:cubicBezTo>
                    <a:cubicBezTo>
                      <a:pt x="1116" y="14450"/>
                      <a:pt x="1519" y="15258"/>
                      <a:pt x="2125" y="15864"/>
                    </a:cubicBezTo>
                    <a:cubicBezTo>
                      <a:pt x="4750" y="19297"/>
                      <a:pt x="9395" y="20710"/>
                      <a:pt x="13636" y="18893"/>
                    </a:cubicBezTo>
                    <a:cubicBezTo>
                      <a:pt x="18685" y="16873"/>
                      <a:pt x="21108" y="11017"/>
                      <a:pt x="19089" y="5968"/>
                    </a:cubicBezTo>
                    <a:cubicBezTo>
                      <a:pt x="18281" y="3949"/>
                      <a:pt x="16665" y="2333"/>
                      <a:pt x="14848" y="1323"/>
                    </a:cubicBezTo>
                    <a:close/>
                  </a:path>
                </a:pathLst>
              </a:custGeom>
              <a:grpFill/>
              <a:ln w="2019" cap="flat">
                <a:noFill/>
                <a:prstDash val="solid"/>
                <a:miter/>
              </a:ln>
            </p:spPr>
            <p:txBody>
              <a:bodyPr rtlCol="0" anchor="ctr"/>
              <a:lstStyle/>
              <a:p>
                <a:endParaRPr lang="en-US"/>
              </a:p>
            </p:txBody>
          </p:sp>
          <p:sp>
            <p:nvSpPr>
              <p:cNvPr id="12" name="Graphic 3">
                <a:extLst>
                  <a:ext uri="{FF2B5EF4-FFF2-40B4-BE49-F238E27FC236}">
                    <a16:creationId xmlns:a16="http://schemas.microsoft.com/office/drawing/2014/main" id="{19322D6B-D95D-91E9-3488-523E5AAB1846}"/>
                  </a:ext>
                </a:extLst>
              </p:cNvPr>
              <p:cNvSpPr/>
              <p:nvPr/>
            </p:nvSpPr>
            <p:spPr>
              <a:xfrm>
                <a:off x="9805389" y="2322524"/>
                <a:ext cx="94310" cy="94309"/>
              </a:xfrm>
              <a:custGeom>
                <a:avLst/>
                <a:gdLst>
                  <a:gd name="connsiteX0" fmla="*/ 83809 w 94310"/>
                  <a:gd name="connsiteY0" fmla="*/ 17569 h 94309"/>
                  <a:gd name="connsiteX1" fmla="*/ 56748 w 94310"/>
                  <a:gd name="connsiteY1" fmla="*/ 1010 h 94309"/>
                  <a:gd name="connsiteX2" fmla="*/ 47055 w 94310"/>
                  <a:gd name="connsiteY2" fmla="*/ 0 h 94309"/>
                  <a:gd name="connsiteX3" fmla="*/ 17570 w 94310"/>
                  <a:gd name="connsiteY3" fmla="*/ 10501 h 94309"/>
                  <a:gd name="connsiteX4" fmla="*/ 1010 w 94310"/>
                  <a:gd name="connsiteY4" fmla="*/ 37562 h 94309"/>
                  <a:gd name="connsiteX5" fmla="*/ 0 w 94310"/>
                  <a:gd name="connsiteY5" fmla="*/ 47256 h 94309"/>
                  <a:gd name="connsiteX6" fmla="*/ 10502 w 94310"/>
                  <a:gd name="connsiteY6" fmla="*/ 76740 h 94309"/>
                  <a:gd name="connsiteX7" fmla="*/ 37563 w 94310"/>
                  <a:gd name="connsiteY7" fmla="*/ 93300 h 94309"/>
                  <a:gd name="connsiteX8" fmla="*/ 47257 w 94310"/>
                  <a:gd name="connsiteY8" fmla="*/ 94310 h 94309"/>
                  <a:gd name="connsiteX9" fmla="*/ 76740 w 94310"/>
                  <a:gd name="connsiteY9" fmla="*/ 83809 h 94309"/>
                  <a:gd name="connsiteX10" fmla="*/ 93301 w 94310"/>
                  <a:gd name="connsiteY10" fmla="*/ 56748 h 94309"/>
                  <a:gd name="connsiteX11" fmla="*/ 94310 w 94310"/>
                  <a:gd name="connsiteY11" fmla="*/ 47054 h 94309"/>
                  <a:gd name="connsiteX12" fmla="*/ 83809 w 94310"/>
                  <a:gd name="connsiteY12" fmla="*/ 17569 h 94309"/>
                  <a:gd name="connsiteX13" fmla="*/ 79972 w 94310"/>
                  <a:gd name="connsiteY13" fmla="*/ 53920 h 94309"/>
                  <a:gd name="connsiteX14" fmla="*/ 68259 w 94310"/>
                  <a:gd name="connsiteY14" fmla="*/ 73105 h 94309"/>
                  <a:gd name="connsiteX15" fmla="*/ 47458 w 94310"/>
                  <a:gd name="connsiteY15" fmla="*/ 80577 h 94309"/>
                  <a:gd name="connsiteX16" fmla="*/ 40592 w 94310"/>
                  <a:gd name="connsiteY16" fmla="*/ 79770 h 94309"/>
                  <a:gd name="connsiteX17" fmla="*/ 21407 w 94310"/>
                  <a:gd name="connsiteY17" fmla="*/ 68057 h 94309"/>
                  <a:gd name="connsiteX18" fmla="*/ 13935 w 94310"/>
                  <a:gd name="connsiteY18" fmla="*/ 47256 h 94309"/>
                  <a:gd name="connsiteX19" fmla="*/ 14743 w 94310"/>
                  <a:gd name="connsiteY19" fmla="*/ 40390 h 94309"/>
                  <a:gd name="connsiteX20" fmla="*/ 26455 w 94310"/>
                  <a:gd name="connsiteY20" fmla="*/ 21205 h 94309"/>
                  <a:gd name="connsiteX21" fmla="*/ 47257 w 94310"/>
                  <a:gd name="connsiteY21" fmla="*/ 13732 h 94309"/>
                  <a:gd name="connsiteX22" fmla="*/ 54123 w 94310"/>
                  <a:gd name="connsiteY22" fmla="*/ 14540 h 94309"/>
                  <a:gd name="connsiteX23" fmla="*/ 73308 w 94310"/>
                  <a:gd name="connsiteY23" fmla="*/ 26253 h 94309"/>
                  <a:gd name="connsiteX24" fmla="*/ 80779 w 94310"/>
                  <a:gd name="connsiteY24" fmla="*/ 47054 h 94309"/>
                  <a:gd name="connsiteX25" fmla="*/ 79972 w 94310"/>
                  <a:gd name="connsiteY25" fmla="*/ 53920 h 94309"/>
                  <a:gd name="connsiteX26" fmla="*/ 86637 w 94310"/>
                  <a:gd name="connsiteY26" fmla="*/ 55334 h 94309"/>
                  <a:gd name="connsiteX27" fmla="*/ 79972 w 94310"/>
                  <a:gd name="connsiteY27" fmla="*/ 53920 h 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310" h="94309">
                    <a:moveTo>
                      <a:pt x="83809" y="17569"/>
                    </a:moveTo>
                    <a:cubicBezTo>
                      <a:pt x="77145" y="9290"/>
                      <a:pt x="67855" y="3231"/>
                      <a:pt x="56748" y="1010"/>
                    </a:cubicBezTo>
                    <a:cubicBezTo>
                      <a:pt x="53516" y="404"/>
                      <a:pt x="50286" y="0"/>
                      <a:pt x="47055" y="0"/>
                    </a:cubicBezTo>
                    <a:cubicBezTo>
                      <a:pt x="36150" y="0"/>
                      <a:pt x="25850" y="3837"/>
                      <a:pt x="17570" y="10501"/>
                    </a:cubicBezTo>
                    <a:cubicBezTo>
                      <a:pt x="9290" y="17166"/>
                      <a:pt x="3231" y="26455"/>
                      <a:pt x="1010" y="37562"/>
                    </a:cubicBezTo>
                    <a:cubicBezTo>
                      <a:pt x="404" y="40794"/>
                      <a:pt x="0" y="44025"/>
                      <a:pt x="0" y="47256"/>
                    </a:cubicBezTo>
                    <a:cubicBezTo>
                      <a:pt x="0" y="58161"/>
                      <a:pt x="3838" y="68461"/>
                      <a:pt x="10502" y="76740"/>
                    </a:cubicBezTo>
                    <a:cubicBezTo>
                      <a:pt x="17166" y="85020"/>
                      <a:pt x="26455" y="91079"/>
                      <a:pt x="37563" y="93300"/>
                    </a:cubicBezTo>
                    <a:cubicBezTo>
                      <a:pt x="40794" y="93906"/>
                      <a:pt x="44025" y="94310"/>
                      <a:pt x="47257" y="94310"/>
                    </a:cubicBezTo>
                    <a:cubicBezTo>
                      <a:pt x="58162" y="94310"/>
                      <a:pt x="68461" y="90473"/>
                      <a:pt x="76740" y="83809"/>
                    </a:cubicBezTo>
                    <a:cubicBezTo>
                      <a:pt x="85021" y="77144"/>
                      <a:pt x="91079" y="67855"/>
                      <a:pt x="93301" y="56748"/>
                    </a:cubicBezTo>
                    <a:cubicBezTo>
                      <a:pt x="93906" y="53516"/>
                      <a:pt x="94310" y="50285"/>
                      <a:pt x="94310" y="47054"/>
                    </a:cubicBezTo>
                    <a:cubicBezTo>
                      <a:pt x="94310" y="36149"/>
                      <a:pt x="90474" y="25849"/>
                      <a:pt x="83809" y="17569"/>
                    </a:cubicBezTo>
                    <a:close/>
                    <a:moveTo>
                      <a:pt x="79972" y="53920"/>
                    </a:moveTo>
                    <a:cubicBezTo>
                      <a:pt x="78357" y="61796"/>
                      <a:pt x="74115" y="68461"/>
                      <a:pt x="68259" y="73105"/>
                    </a:cubicBezTo>
                    <a:cubicBezTo>
                      <a:pt x="62403" y="77750"/>
                      <a:pt x="55133" y="80577"/>
                      <a:pt x="47458" y="80577"/>
                    </a:cubicBezTo>
                    <a:cubicBezTo>
                      <a:pt x="45237" y="80577"/>
                      <a:pt x="43016" y="80375"/>
                      <a:pt x="40592" y="79770"/>
                    </a:cubicBezTo>
                    <a:cubicBezTo>
                      <a:pt x="32716" y="78154"/>
                      <a:pt x="26052" y="73913"/>
                      <a:pt x="21407" y="68057"/>
                    </a:cubicBezTo>
                    <a:cubicBezTo>
                      <a:pt x="16762" y="62200"/>
                      <a:pt x="13935" y="54930"/>
                      <a:pt x="13935" y="47256"/>
                    </a:cubicBezTo>
                    <a:cubicBezTo>
                      <a:pt x="13935" y="45034"/>
                      <a:pt x="14136" y="42813"/>
                      <a:pt x="14743" y="40390"/>
                    </a:cubicBezTo>
                    <a:cubicBezTo>
                      <a:pt x="16358" y="32514"/>
                      <a:pt x="20599" y="25849"/>
                      <a:pt x="26455" y="21205"/>
                    </a:cubicBezTo>
                    <a:cubicBezTo>
                      <a:pt x="32312" y="16560"/>
                      <a:pt x="39582" y="13732"/>
                      <a:pt x="47257" y="13732"/>
                    </a:cubicBezTo>
                    <a:cubicBezTo>
                      <a:pt x="49477" y="13732"/>
                      <a:pt x="51699" y="13934"/>
                      <a:pt x="54123" y="14540"/>
                    </a:cubicBezTo>
                    <a:cubicBezTo>
                      <a:pt x="61999" y="16156"/>
                      <a:pt x="68662" y="20397"/>
                      <a:pt x="73308" y="26253"/>
                    </a:cubicBezTo>
                    <a:cubicBezTo>
                      <a:pt x="77952" y="32110"/>
                      <a:pt x="80779" y="39380"/>
                      <a:pt x="80779" y="47054"/>
                    </a:cubicBezTo>
                    <a:cubicBezTo>
                      <a:pt x="80578" y="49275"/>
                      <a:pt x="80376" y="51497"/>
                      <a:pt x="79972" y="53920"/>
                    </a:cubicBezTo>
                    <a:lnTo>
                      <a:pt x="86637" y="55334"/>
                    </a:lnTo>
                    <a:lnTo>
                      <a:pt x="79972" y="53920"/>
                    </a:lnTo>
                    <a:close/>
                  </a:path>
                </a:pathLst>
              </a:custGeom>
              <a:grpFill/>
              <a:ln w="2019" cap="flat">
                <a:noFill/>
                <a:prstDash val="solid"/>
                <a:miter/>
              </a:ln>
            </p:spPr>
            <p:txBody>
              <a:bodyPr rtlCol="0" anchor="ctr"/>
              <a:lstStyle/>
              <a:p>
                <a:endParaRPr lang="en-US"/>
              </a:p>
            </p:txBody>
          </p:sp>
        </p:grpSp>
      </p:grpSp>
      <p:pic>
        <p:nvPicPr>
          <p:cNvPr id="15" name="Picture 14" descr="A blue and green logo&#10;&#10;Description automatically generated">
            <a:extLst>
              <a:ext uri="{FF2B5EF4-FFF2-40B4-BE49-F238E27FC236}">
                <a16:creationId xmlns:a16="http://schemas.microsoft.com/office/drawing/2014/main" id="{FC2CC890-EE85-917B-9A35-D01C3054E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16" name="Subtitle 2">
            <a:extLst>
              <a:ext uri="{FF2B5EF4-FFF2-40B4-BE49-F238E27FC236}">
                <a16:creationId xmlns:a16="http://schemas.microsoft.com/office/drawing/2014/main" id="{6BE176C1-6D02-AA29-8B18-4A6D7AFBC455}"/>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93810945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oc noir COTON">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descr="A blue and green logo&#10;&#10;Description automatically generated">
            <a:extLst>
              <a:ext uri="{FF2B5EF4-FFF2-40B4-BE49-F238E27FC236}">
                <a16:creationId xmlns:a16="http://schemas.microsoft.com/office/drawing/2014/main" id="{FC2CC890-EE85-917B-9A35-D01C3054E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grpSp>
        <p:nvGrpSpPr>
          <p:cNvPr id="8" name="Graphic 3">
            <a:extLst>
              <a:ext uri="{FF2B5EF4-FFF2-40B4-BE49-F238E27FC236}">
                <a16:creationId xmlns:a16="http://schemas.microsoft.com/office/drawing/2014/main" id="{41F6B6CB-B023-EBC3-B144-7302E71D8552}"/>
              </a:ext>
            </a:extLst>
          </p:cNvPr>
          <p:cNvGrpSpPr/>
          <p:nvPr userDrawn="1"/>
        </p:nvGrpSpPr>
        <p:grpSpPr>
          <a:xfrm>
            <a:off x="1283855" y="6000952"/>
            <a:ext cx="492886" cy="539897"/>
            <a:chOff x="1435432" y="4250122"/>
            <a:chExt cx="389561" cy="426717"/>
          </a:xfrm>
          <a:solidFill>
            <a:schemeClr val="bg1"/>
          </a:solidFill>
        </p:grpSpPr>
        <p:sp>
          <p:nvSpPr>
            <p:cNvPr id="16" name="Graphic 3">
              <a:extLst>
                <a:ext uri="{FF2B5EF4-FFF2-40B4-BE49-F238E27FC236}">
                  <a16:creationId xmlns:a16="http://schemas.microsoft.com/office/drawing/2014/main" id="{9ADC317E-D0EF-FD86-19AF-96667E3DA257}"/>
                </a:ext>
              </a:extLst>
            </p:cNvPr>
            <p:cNvSpPr/>
            <p:nvPr/>
          </p:nvSpPr>
          <p:spPr>
            <a:xfrm>
              <a:off x="1435432" y="4250122"/>
              <a:ext cx="389561" cy="426717"/>
            </a:xfrm>
            <a:custGeom>
              <a:avLst/>
              <a:gdLst>
                <a:gd name="connsiteX0" fmla="*/ 363507 w 389561"/>
                <a:gd name="connsiteY0" fmla="*/ 106427 h 426717"/>
                <a:gd name="connsiteX1" fmla="*/ 300499 w 389561"/>
                <a:gd name="connsiteY1" fmla="*/ 80376 h 426717"/>
                <a:gd name="connsiteX2" fmla="*/ 283738 w 389561"/>
                <a:gd name="connsiteY2" fmla="*/ 81991 h 426717"/>
                <a:gd name="connsiteX3" fmla="*/ 257888 w 389561"/>
                <a:gd name="connsiteY3" fmla="*/ 26051 h 426717"/>
                <a:gd name="connsiteX4" fmla="*/ 194880 w 389561"/>
                <a:gd name="connsiteY4" fmla="*/ 0 h 426717"/>
                <a:gd name="connsiteX5" fmla="*/ 141162 w 389561"/>
                <a:gd name="connsiteY5" fmla="*/ 17973 h 426717"/>
                <a:gd name="connsiteX6" fmla="*/ 113091 w 389561"/>
                <a:gd name="connsiteY6" fmla="*/ 53314 h 426717"/>
                <a:gd name="connsiteX7" fmla="*/ 112889 w 389561"/>
                <a:gd name="connsiteY7" fmla="*/ 53516 h 426717"/>
                <a:gd name="connsiteX8" fmla="*/ 105417 w 389561"/>
                <a:gd name="connsiteY8" fmla="*/ 88857 h 426717"/>
                <a:gd name="connsiteX9" fmla="*/ 107840 w 389561"/>
                <a:gd name="connsiteY9" fmla="*/ 108042 h 426717"/>
                <a:gd name="connsiteX10" fmla="*/ 112687 w 389561"/>
                <a:gd name="connsiteY10" fmla="*/ 121573 h 426717"/>
                <a:gd name="connsiteX11" fmla="*/ 127631 w 389561"/>
                <a:gd name="connsiteY11" fmla="*/ 144999 h 426717"/>
                <a:gd name="connsiteX12" fmla="*/ 127631 w 389561"/>
                <a:gd name="connsiteY12" fmla="*/ 144999 h 426717"/>
                <a:gd name="connsiteX13" fmla="*/ 135507 w 389561"/>
                <a:gd name="connsiteY13" fmla="*/ 153279 h 426717"/>
                <a:gd name="connsiteX14" fmla="*/ 144797 w 389561"/>
                <a:gd name="connsiteY14" fmla="*/ 163174 h 426717"/>
                <a:gd name="connsiteX15" fmla="*/ 151663 w 389561"/>
                <a:gd name="connsiteY15" fmla="*/ 170848 h 426717"/>
                <a:gd name="connsiteX16" fmla="*/ 157722 w 389561"/>
                <a:gd name="connsiteY16" fmla="*/ 178321 h 426717"/>
                <a:gd name="connsiteX17" fmla="*/ 162770 w 389561"/>
                <a:gd name="connsiteY17" fmla="*/ 185591 h 426717"/>
                <a:gd name="connsiteX18" fmla="*/ 169637 w 389561"/>
                <a:gd name="connsiteY18" fmla="*/ 198717 h 426717"/>
                <a:gd name="connsiteX19" fmla="*/ 173474 w 389561"/>
                <a:gd name="connsiteY19" fmla="*/ 214469 h 426717"/>
                <a:gd name="connsiteX20" fmla="*/ 173676 w 389561"/>
                <a:gd name="connsiteY20" fmla="*/ 217701 h 426717"/>
                <a:gd name="connsiteX21" fmla="*/ 166204 w 389561"/>
                <a:gd name="connsiteY21" fmla="*/ 251830 h 426717"/>
                <a:gd name="connsiteX22" fmla="*/ 166002 w 389561"/>
                <a:gd name="connsiteY22" fmla="*/ 255263 h 426717"/>
                <a:gd name="connsiteX23" fmla="*/ 165800 w 389561"/>
                <a:gd name="connsiteY23" fmla="*/ 259302 h 426717"/>
                <a:gd name="connsiteX24" fmla="*/ 165800 w 389561"/>
                <a:gd name="connsiteY24" fmla="*/ 261523 h 426717"/>
                <a:gd name="connsiteX25" fmla="*/ 164184 w 389561"/>
                <a:gd name="connsiteY25" fmla="*/ 260110 h 426717"/>
                <a:gd name="connsiteX26" fmla="*/ 164184 w 389561"/>
                <a:gd name="connsiteY26" fmla="*/ 260110 h 426717"/>
                <a:gd name="connsiteX27" fmla="*/ 139950 w 389561"/>
                <a:gd name="connsiteY27" fmla="*/ 243348 h 426717"/>
                <a:gd name="connsiteX28" fmla="*/ 142374 w 389561"/>
                <a:gd name="connsiteY28" fmla="*/ 241530 h 426717"/>
                <a:gd name="connsiteX29" fmla="*/ 143585 w 389561"/>
                <a:gd name="connsiteY29" fmla="*/ 233049 h 426717"/>
                <a:gd name="connsiteX30" fmla="*/ 135104 w 389561"/>
                <a:gd name="connsiteY30" fmla="*/ 231837 h 426717"/>
                <a:gd name="connsiteX31" fmla="*/ 135104 w 389561"/>
                <a:gd name="connsiteY31" fmla="*/ 231837 h 426717"/>
                <a:gd name="connsiteX32" fmla="*/ 126420 w 389561"/>
                <a:gd name="connsiteY32" fmla="*/ 237491 h 426717"/>
                <a:gd name="connsiteX33" fmla="*/ 122987 w 389561"/>
                <a:gd name="connsiteY33" fmla="*/ 236280 h 426717"/>
                <a:gd name="connsiteX34" fmla="*/ 95522 w 389561"/>
                <a:gd name="connsiteY34" fmla="*/ 230625 h 426717"/>
                <a:gd name="connsiteX35" fmla="*/ 90473 w 389561"/>
                <a:gd name="connsiteY35" fmla="*/ 232645 h 426717"/>
                <a:gd name="connsiteX36" fmla="*/ 89059 w 389561"/>
                <a:gd name="connsiteY36" fmla="*/ 237693 h 426717"/>
                <a:gd name="connsiteX37" fmla="*/ 91281 w 389561"/>
                <a:gd name="connsiteY37" fmla="*/ 246983 h 426717"/>
                <a:gd name="connsiteX38" fmla="*/ 89059 w 389561"/>
                <a:gd name="connsiteY38" fmla="*/ 246983 h 426717"/>
                <a:gd name="connsiteX39" fmla="*/ 34533 w 389561"/>
                <a:gd name="connsiteY39" fmla="*/ 224365 h 426717"/>
                <a:gd name="connsiteX40" fmla="*/ 11915 w 389561"/>
                <a:gd name="connsiteY40" fmla="*/ 169839 h 426717"/>
                <a:gd name="connsiteX41" fmla="*/ 34533 w 389561"/>
                <a:gd name="connsiteY41" fmla="*/ 115313 h 426717"/>
                <a:gd name="connsiteX42" fmla="*/ 89059 w 389561"/>
                <a:gd name="connsiteY42" fmla="*/ 92694 h 426717"/>
                <a:gd name="connsiteX43" fmla="*/ 95118 w 389561"/>
                <a:gd name="connsiteY43" fmla="*/ 86636 h 426717"/>
                <a:gd name="connsiteX44" fmla="*/ 89059 w 389561"/>
                <a:gd name="connsiteY44" fmla="*/ 80577 h 426717"/>
                <a:gd name="connsiteX45" fmla="*/ 26051 w 389561"/>
                <a:gd name="connsiteY45" fmla="*/ 106629 h 426717"/>
                <a:gd name="connsiteX46" fmla="*/ 0 w 389561"/>
                <a:gd name="connsiteY46" fmla="*/ 169637 h 426717"/>
                <a:gd name="connsiteX47" fmla="*/ 26051 w 389561"/>
                <a:gd name="connsiteY47" fmla="*/ 232645 h 426717"/>
                <a:gd name="connsiteX48" fmla="*/ 89059 w 389561"/>
                <a:gd name="connsiteY48" fmla="*/ 258696 h 426717"/>
                <a:gd name="connsiteX49" fmla="*/ 95320 w 389561"/>
                <a:gd name="connsiteY49" fmla="*/ 258494 h 426717"/>
                <a:gd name="connsiteX50" fmla="*/ 97541 w 389561"/>
                <a:gd name="connsiteY50" fmla="*/ 263947 h 426717"/>
                <a:gd name="connsiteX51" fmla="*/ 125612 w 389561"/>
                <a:gd name="connsiteY51" fmla="*/ 302519 h 426717"/>
                <a:gd name="connsiteX52" fmla="*/ 144393 w 389561"/>
                <a:gd name="connsiteY52" fmla="*/ 316251 h 426717"/>
                <a:gd name="connsiteX53" fmla="*/ 172262 w 389561"/>
                <a:gd name="connsiteY53" fmla="*/ 350381 h 426717"/>
                <a:gd name="connsiteX54" fmla="*/ 188822 w 389561"/>
                <a:gd name="connsiteY54" fmla="*/ 392790 h 426717"/>
                <a:gd name="connsiteX55" fmla="*/ 188822 w 389561"/>
                <a:gd name="connsiteY55" fmla="*/ 420659 h 426717"/>
                <a:gd name="connsiteX56" fmla="*/ 194880 w 389561"/>
                <a:gd name="connsiteY56" fmla="*/ 426717 h 426717"/>
                <a:gd name="connsiteX57" fmla="*/ 200939 w 389561"/>
                <a:gd name="connsiteY57" fmla="*/ 420659 h 426717"/>
                <a:gd name="connsiteX58" fmla="*/ 200939 w 389561"/>
                <a:gd name="connsiteY58" fmla="*/ 392790 h 426717"/>
                <a:gd name="connsiteX59" fmla="*/ 216489 w 389561"/>
                <a:gd name="connsiteY59" fmla="*/ 352198 h 426717"/>
                <a:gd name="connsiteX60" fmla="*/ 245165 w 389561"/>
                <a:gd name="connsiteY60" fmla="*/ 316251 h 426717"/>
                <a:gd name="connsiteX61" fmla="*/ 263947 w 389561"/>
                <a:gd name="connsiteY61" fmla="*/ 302519 h 426717"/>
                <a:gd name="connsiteX62" fmla="*/ 259908 w 389561"/>
                <a:gd name="connsiteY62" fmla="*/ 298076 h 426717"/>
                <a:gd name="connsiteX63" fmla="*/ 263947 w 389561"/>
                <a:gd name="connsiteY63" fmla="*/ 302519 h 426717"/>
                <a:gd name="connsiteX64" fmla="*/ 292017 w 389561"/>
                <a:gd name="connsiteY64" fmla="*/ 263947 h 426717"/>
                <a:gd name="connsiteX65" fmla="*/ 294239 w 389561"/>
                <a:gd name="connsiteY65" fmla="*/ 258494 h 426717"/>
                <a:gd name="connsiteX66" fmla="*/ 300499 w 389561"/>
                <a:gd name="connsiteY66" fmla="*/ 258696 h 426717"/>
                <a:gd name="connsiteX67" fmla="*/ 363507 w 389561"/>
                <a:gd name="connsiteY67" fmla="*/ 232645 h 426717"/>
                <a:gd name="connsiteX68" fmla="*/ 389559 w 389561"/>
                <a:gd name="connsiteY68" fmla="*/ 169637 h 426717"/>
                <a:gd name="connsiteX69" fmla="*/ 363507 w 389561"/>
                <a:gd name="connsiteY69" fmla="*/ 106427 h 426717"/>
                <a:gd name="connsiteX70" fmla="*/ 194880 w 389561"/>
                <a:gd name="connsiteY70" fmla="*/ 315444 h 426717"/>
                <a:gd name="connsiteX71" fmla="*/ 186802 w 389561"/>
                <a:gd name="connsiteY71" fmla="*/ 300499 h 426717"/>
                <a:gd name="connsiteX72" fmla="*/ 177917 w 389561"/>
                <a:gd name="connsiteY72" fmla="*/ 258696 h 426717"/>
                <a:gd name="connsiteX73" fmla="*/ 186802 w 389561"/>
                <a:gd name="connsiteY73" fmla="*/ 216893 h 426717"/>
                <a:gd name="connsiteX74" fmla="*/ 194880 w 389561"/>
                <a:gd name="connsiteY74" fmla="*/ 201948 h 426717"/>
                <a:gd name="connsiteX75" fmla="*/ 202958 w 389561"/>
                <a:gd name="connsiteY75" fmla="*/ 216893 h 426717"/>
                <a:gd name="connsiteX76" fmla="*/ 211844 w 389561"/>
                <a:gd name="connsiteY76" fmla="*/ 258696 h 426717"/>
                <a:gd name="connsiteX77" fmla="*/ 202958 w 389561"/>
                <a:gd name="connsiteY77" fmla="*/ 300499 h 426717"/>
                <a:gd name="connsiteX78" fmla="*/ 194880 w 389561"/>
                <a:gd name="connsiteY78" fmla="*/ 315444 h 426717"/>
                <a:gd name="connsiteX79" fmla="*/ 133892 w 389561"/>
                <a:gd name="connsiteY79" fmla="*/ 293431 h 426717"/>
                <a:gd name="connsiteX80" fmla="*/ 108850 w 389561"/>
                <a:gd name="connsiteY80" fmla="*/ 258898 h 426717"/>
                <a:gd name="connsiteX81" fmla="*/ 103196 w 389561"/>
                <a:gd name="connsiteY81" fmla="*/ 242944 h 426717"/>
                <a:gd name="connsiteX82" fmla="*/ 119553 w 389561"/>
                <a:gd name="connsiteY82" fmla="*/ 246983 h 426717"/>
                <a:gd name="connsiteX83" fmla="*/ 156510 w 389561"/>
                <a:gd name="connsiteY83" fmla="*/ 268390 h 426717"/>
                <a:gd name="connsiteX84" fmla="*/ 160549 w 389561"/>
                <a:gd name="connsiteY84" fmla="*/ 263947 h 426717"/>
                <a:gd name="connsiteX85" fmla="*/ 156510 w 389561"/>
                <a:gd name="connsiteY85" fmla="*/ 268390 h 426717"/>
                <a:gd name="connsiteX86" fmla="*/ 168425 w 389561"/>
                <a:gd name="connsiteY86" fmla="*/ 281112 h 426717"/>
                <a:gd name="connsiteX87" fmla="*/ 176099 w 389561"/>
                <a:gd name="connsiteY87" fmla="*/ 305346 h 426717"/>
                <a:gd name="connsiteX88" fmla="*/ 182561 w 389561"/>
                <a:gd name="connsiteY88" fmla="*/ 317867 h 426717"/>
                <a:gd name="connsiteX89" fmla="*/ 171050 w 389561"/>
                <a:gd name="connsiteY89" fmla="*/ 314838 h 426717"/>
                <a:gd name="connsiteX90" fmla="*/ 133892 w 389561"/>
                <a:gd name="connsiteY90" fmla="*/ 293431 h 426717"/>
                <a:gd name="connsiteX91" fmla="*/ 205987 w 389561"/>
                <a:gd name="connsiteY91" fmla="*/ 346140 h 426717"/>
                <a:gd name="connsiteX92" fmla="*/ 195082 w 389561"/>
                <a:gd name="connsiteY92" fmla="*/ 369768 h 426717"/>
                <a:gd name="connsiteX93" fmla="*/ 194880 w 389561"/>
                <a:gd name="connsiteY93" fmla="*/ 369768 h 426717"/>
                <a:gd name="connsiteX94" fmla="*/ 194678 w 389561"/>
                <a:gd name="connsiteY94" fmla="*/ 369768 h 426717"/>
                <a:gd name="connsiteX95" fmla="*/ 182763 w 389561"/>
                <a:gd name="connsiteY95" fmla="*/ 344322 h 426717"/>
                <a:gd name="connsiteX96" fmla="*/ 171858 w 389561"/>
                <a:gd name="connsiteY96" fmla="*/ 327964 h 426717"/>
                <a:gd name="connsiteX97" fmla="*/ 174685 w 389561"/>
                <a:gd name="connsiteY97" fmla="*/ 328570 h 426717"/>
                <a:gd name="connsiteX98" fmla="*/ 194476 w 389561"/>
                <a:gd name="connsiteY98" fmla="*/ 332003 h 426717"/>
                <a:gd name="connsiteX99" fmla="*/ 194678 w 389561"/>
                <a:gd name="connsiteY99" fmla="*/ 332003 h 426717"/>
                <a:gd name="connsiteX100" fmla="*/ 194880 w 389561"/>
                <a:gd name="connsiteY100" fmla="*/ 332003 h 426717"/>
                <a:gd name="connsiteX101" fmla="*/ 195082 w 389561"/>
                <a:gd name="connsiteY101" fmla="*/ 332003 h 426717"/>
                <a:gd name="connsiteX102" fmla="*/ 195284 w 389561"/>
                <a:gd name="connsiteY102" fmla="*/ 332003 h 426717"/>
                <a:gd name="connsiteX103" fmla="*/ 215277 w 389561"/>
                <a:gd name="connsiteY103" fmla="*/ 328570 h 426717"/>
                <a:gd name="connsiteX104" fmla="*/ 218104 w 389561"/>
                <a:gd name="connsiteY104" fmla="*/ 327964 h 426717"/>
                <a:gd name="connsiteX105" fmla="*/ 205987 w 389561"/>
                <a:gd name="connsiteY105" fmla="*/ 346140 h 426717"/>
                <a:gd name="connsiteX106" fmla="*/ 281112 w 389561"/>
                <a:gd name="connsiteY106" fmla="*/ 258898 h 426717"/>
                <a:gd name="connsiteX107" fmla="*/ 256071 w 389561"/>
                <a:gd name="connsiteY107" fmla="*/ 293431 h 426717"/>
                <a:gd name="connsiteX108" fmla="*/ 219114 w 389561"/>
                <a:gd name="connsiteY108" fmla="*/ 314838 h 426717"/>
                <a:gd name="connsiteX109" fmla="*/ 207603 w 389561"/>
                <a:gd name="connsiteY109" fmla="*/ 318069 h 426717"/>
                <a:gd name="connsiteX110" fmla="*/ 214065 w 389561"/>
                <a:gd name="connsiteY110" fmla="*/ 305548 h 426717"/>
                <a:gd name="connsiteX111" fmla="*/ 221739 w 389561"/>
                <a:gd name="connsiteY111" fmla="*/ 281314 h 426717"/>
                <a:gd name="connsiteX112" fmla="*/ 233654 w 389561"/>
                <a:gd name="connsiteY112" fmla="*/ 268591 h 426717"/>
                <a:gd name="connsiteX113" fmla="*/ 270611 w 389561"/>
                <a:gd name="connsiteY113" fmla="*/ 247185 h 426717"/>
                <a:gd name="connsiteX114" fmla="*/ 286969 w 389561"/>
                <a:gd name="connsiteY114" fmla="*/ 243146 h 426717"/>
                <a:gd name="connsiteX115" fmla="*/ 281112 w 389561"/>
                <a:gd name="connsiteY115" fmla="*/ 258898 h 426717"/>
                <a:gd name="connsiteX116" fmla="*/ 355025 w 389561"/>
                <a:gd name="connsiteY116" fmla="*/ 223961 h 426717"/>
                <a:gd name="connsiteX117" fmla="*/ 300499 w 389561"/>
                <a:gd name="connsiteY117" fmla="*/ 246579 h 426717"/>
                <a:gd name="connsiteX118" fmla="*/ 298278 w 389561"/>
                <a:gd name="connsiteY118" fmla="*/ 246579 h 426717"/>
                <a:gd name="connsiteX119" fmla="*/ 300499 w 389561"/>
                <a:gd name="connsiteY119" fmla="*/ 237088 h 426717"/>
                <a:gd name="connsiteX120" fmla="*/ 299086 w 389561"/>
                <a:gd name="connsiteY120" fmla="*/ 232039 h 426717"/>
                <a:gd name="connsiteX121" fmla="*/ 294037 w 389561"/>
                <a:gd name="connsiteY121" fmla="*/ 230019 h 426717"/>
                <a:gd name="connsiteX122" fmla="*/ 266572 w 389561"/>
                <a:gd name="connsiteY122" fmla="*/ 235674 h 426717"/>
                <a:gd name="connsiteX123" fmla="*/ 263139 w 389561"/>
                <a:gd name="connsiteY123" fmla="*/ 236886 h 426717"/>
                <a:gd name="connsiteX124" fmla="*/ 259706 w 389561"/>
                <a:gd name="connsiteY124" fmla="*/ 234866 h 426717"/>
                <a:gd name="connsiteX125" fmla="*/ 231837 w 389561"/>
                <a:gd name="connsiteY125" fmla="*/ 204170 h 426717"/>
                <a:gd name="connsiteX126" fmla="*/ 223759 w 389561"/>
                <a:gd name="connsiteY126" fmla="*/ 201545 h 426717"/>
                <a:gd name="connsiteX127" fmla="*/ 221134 w 389561"/>
                <a:gd name="connsiteY127" fmla="*/ 209623 h 426717"/>
                <a:gd name="connsiteX128" fmla="*/ 249810 w 389561"/>
                <a:gd name="connsiteY128" fmla="*/ 242540 h 426717"/>
                <a:gd name="connsiteX129" fmla="*/ 225576 w 389561"/>
                <a:gd name="connsiteY129" fmla="*/ 259302 h 426717"/>
                <a:gd name="connsiteX130" fmla="*/ 223961 w 389561"/>
                <a:gd name="connsiteY130" fmla="*/ 260715 h 426717"/>
                <a:gd name="connsiteX131" fmla="*/ 223961 w 389561"/>
                <a:gd name="connsiteY131" fmla="*/ 258494 h 426717"/>
                <a:gd name="connsiteX132" fmla="*/ 214065 w 389561"/>
                <a:gd name="connsiteY132" fmla="*/ 211844 h 426717"/>
                <a:gd name="connsiteX133" fmla="*/ 199727 w 389561"/>
                <a:gd name="connsiteY133" fmla="*/ 187610 h 426717"/>
                <a:gd name="connsiteX134" fmla="*/ 194880 w 389561"/>
                <a:gd name="connsiteY134" fmla="*/ 185187 h 426717"/>
                <a:gd name="connsiteX135" fmla="*/ 190033 w 389561"/>
                <a:gd name="connsiteY135" fmla="*/ 187610 h 426717"/>
                <a:gd name="connsiteX136" fmla="*/ 182561 w 389561"/>
                <a:gd name="connsiteY136" fmla="*/ 198515 h 426717"/>
                <a:gd name="connsiteX137" fmla="*/ 180744 w 389561"/>
                <a:gd name="connsiteY137" fmla="*/ 193467 h 426717"/>
                <a:gd name="connsiteX138" fmla="*/ 172666 w 389561"/>
                <a:gd name="connsiteY138" fmla="*/ 178321 h 426717"/>
                <a:gd name="connsiteX139" fmla="*/ 167011 w 389561"/>
                <a:gd name="connsiteY139" fmla="*/ 170243 h 426717"/>
                <a:gd name="connsiteX140" fmla="*/ 160751 w 389561"/>
                <a:gd name="connsiteY140" fmla="*/ 162569 h 426717"/>
                <a:gd name="connsiteX141" fmla="*/ 153481 w 389561"/>
                <a:gd name="connsiteY141" fmla="*/ 154491 h 426717"/>
                <a:gd name="connsiteX142" fmla="*/ 144191 w 389561"/>
                <a:gd name="connsiteY142" fmla="*/ 144595 h 426717"/>
                <a:gd name="connsiteX143" fmla="*/ 136315 w 389561"/>
                <a:gd name="connsiteY143" fmla="*/ 136517 h 426717"/>
                <a:gd name="connsiteX144" fmla="*/ 136315 w 389561"/>
                <a:gd name="connsiteY144" fmla="*/ 136517 h 426717"/>
                <a:gd name="connsiteX145" fmla="*/ 123592 w 389561"/>
                <a:gd name="connsiteY145" fmla="*/ 116524 h 426717"/>
                <a:gd name="connsiteX146" fmla="*/ 119352 w 389561"/>
                <a:gd name="connsiteY146" fmla="*/ 105013 h 426717"/>
                <a:gd name="connsiteX147" fmla="*/ 117332 w 389561"/>
                <a:gd name="connsiteY147" fmla="*/ 88857 h 426717"/>
                <a:gd name="connsiteX148" fmla="*/ 120563 w 389561"/>
                <a:gd name="connsiteY148" fmla="*/ 67451 h 426717"/>
                <a:gd name="connsiteX149" fmla="*/ 120765 w 389561"/>
                <a:gd name="connsiteY149" fmla="*/ 66845 h 426717"/>
                <a:gd name="connsiteX150" fmla="*/ 120765 w 389561"/>
                <a:gd name="connsiteY150" fmla="*/ 66845 h 426717"/>
                <a:gd name="connsiteX151" fmla="*/ 148230 w 389561"/>
                <a:gd name="connsiteY151" fmla="*/ 27667 h 426717"/>
                <a:gd name="connsiteX152" fmla="*/ 194678 w 389561"/>
                <a:gd name="connsiteY152" fmla="*/ 12117 h 426717"/>
                <a:gd name="connsiteX153" fmla="*/ 249204 w 389561"/>
                <a:gd name="connsiteY153" fmla="*/ 34735 h 426717"/>
                <a:gd name="connsiteX154" fmla="*/ 271823 w 389561"/>
                <a:gd name="connsiteY154" fmla="*/ 89261 h 426717"/>
                <a:gd name="connsiteX155" fmla="*/ 269399 w 389561"/>
                <a:gd name="connsiteY155" fmla="*/ 108648 h 426717"/>
                <a:gd name="connsiteX156" fmla="*/ 273640 w 389561"/>
                <a:gd name="connsiteY156" fmla="*/ 116120 h 426717"/>
                <a:gd name="connsiteX157" fmla="*/ 281112 w 389561"/>
                <a:gd name="connsiteY157" fmla="*/ 111880 h 426717"/>
                <a:gd name="connsiteX158" fmla="*/ 283738 w 389561"/>
                <a:gd name="connsiteY158" fmla="*/ 94714 h 426717"/>
                <a:gd name="connsiteX159" fmla="*/ 300297 w 389561"/>
                <a:gd name="connsiteY159" fmla="*/ 92896 h 426717"/>
                <a:gd name="connsiteX160" fmla="*/ 354824 w 389561"/>
                <a:gd name="connsiteY160" fmla="*/ 115515 h 426717"/>
                <a:gd name="connsiteX161" fmla="*/ 377442 w 389561"/>
                <a:gd name="connsiteY161" fmla="*/ 170041 h 426717"/>
                <a:gd name="connsiteX162" fmla="*/ 355025 w 389561"/>
                <a:gd name="connsiteY162" fmla="*/ 223961 h 42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9561" h="426717">
                  <a:moveTo>
                    <a:pt x="363507" y="106427"/>
                  </a:moveTo>
                  <a:cubicBezTo>
                    <a:pt x="347351" y="90271"/>
                    <a:pt x="325137" y="80376"/>
                    <a:pt x="300499" y="80376"/>
                  </a:cubicBezTo>
                  <a:cubicBezTo>
                    <a:pt x="294845" y="80376"/>
                    <a:pt x="289190" y="80981"/>
                    <a:pt x="283738" y="81991"/>
                  </a:cubicBezTo>
                  <a:cubicBezTo>
                    <a:pt x="281920" y="60181"/>
                    <a:pt x="272429" y="40592"/>
                    <a:pt x="257888" y="26051"/>
                  </a:cubicBezTo>
                  <a:cubicBezTo>
                    <a:pt x="241732" y="9896"/>
                    <a:pt x="219518" y="0"/>
                    <a:pt x="194880" y="0"/>
                  </a:cubicBezTo>
                  <a:cubicBezTo>
                    <a:pt x="174685" y="0"/>
                    <a:pt x="156106" y="6664"/>
                    <a:pt x="141162" y="17973"/>
                  </a:cubicBezTo>
                  <a:cubicBezTo>
                    <a:pt x="129045" y="27061"/>
                    <a:pt x="119352" y="39380"/>
                    <a:pt x="113091" y="53314"/>
                  </a:cubicBezTo>
                  <a:cubicBezTo>
                    <a:pt x="113091" y="53314"/>
                    <a:pt x="112889" y="53516"/>
                    <a:pt x="112889" y="53516"/>
                  </a:cubicBezTo>
                  <a:cubicBezTo>
                    <a:pt x="110466" y="59171"/>
                    <a:pt x="105417" y="72096"/>
                    <a:pt x="105417" y="88857"/>
                  </a:cubicBezTo>
                  <a:cubicBezTo>
                    <a:pt x="105417" y="94916"/>
                    <a:pt x="106023" y="101378"/>
                    <a:pt x="107840" y="108042"/>
                  </a:cubicBezTo>
                  <a:cubicBezTo>
                    <a:pt x="108042" y="109052"/>
                    <a:pt x="109456" y="114505"/>
                    <a:pt x="112687" y="121573"/>
                  </a:cubicBezTo>
                  <a:cubicBezTo>
                    <a:pt x="115716" y="128641"/>
                    <a:pt x="120563" y="137325"/>
                    <a:pt x="127631" y="144999"/>
                  </a:cubicBezTo>
                  <a:lnTo>
                    <a:pt x="127631" y="144999"/>
                  </a:lnTo>
                  <a:cubicBezTo>
                    <a:pt x="129045" y="146615"/>
                    <a:pt x="130661" y="148028"/>
                    <a:pt x="135507" y="153279"/>
                  </a:cubicBezTo>
                  <a:cubicBezTo>
                    <a:pt x="139344" y="157318"/>
                    <a:pt x="142172" y="160347"/>
                    <a:pt x="144797" y="163174"/>
                  </a:cubicBezTo>
                  <a:cubicBezTo>
                    <a:pt x="147220" y="165800"/>
                    <a:pt x="149442" y="168223"/>
                    <a:pt x="151663" y="170848"/>
                  </a:cubicBezTo>
                  <a:cubicBezTo>
                    <a:pt x="154087" y="173676"/>
                    <a:pt x="155904" y="175897"/>
                    <a:pt x="157722" y="178321"/>
                  </a:cubicBezTo>
                  <a:cubicBezTo>
                    <a:pt x="159539" y="180542"/>
                    <a:pt x="160953" y="182763"/>
                    <a:pt x="162770" y="185591"/>
                  </a:cubicBezTo>
                  <a:cubicBezTo>
                    <a:pt x="165194" y="189428"/>
                    <a:pt x="167617" y="193265"/>
                    <a:pt x="169637" y="198717"/>
                  </a:cubicBezTo>
                  <a:cubicBezTo>
                    <a:pt x="172464" y="205987"/>
                    <a:pt x="173272" y="211844"/>
                    <a:pt x="173474" y="214469"/>
                  </a:cubicBezTo>
                  <a:cubicBezTo>
                    <a:pt x="173474" y="215075"/>
                    <a:pt x="173676" y="216287"/>
                    <a:pt x="173676" y="217701"/>
                  </a:cubicBezTo>
                  <a:cubicBezTo>
                    <a:pt x="170041" y="227192"/>
                    <a:pt x="167011" y="238703"/>
                    <a:pt x="166204" y="251830"/>
                  </a:cubicBezTo>
                  <a:cubicBezTo>
                    <a:pt x="165800" y="253042"/>
                    <a:pt x="165800" y="254253"/>
                    <a:pt x="166002" y="255263"/>
                  </a:cubicBezTo>
                  <a:cubicBezTo>
                    <a:pt x="166002" y="256676"/>
                    <a:pt x="165800" y="257888"/>
                    <a:pt x="165800" y="259302"/>
                  </a:cubicBezTo>
                  <a:cubicBezTo>
                    <a:pt x="165800" y="260110"/>
                    <a:pt x="165800" y="260715"/>
                    <a:pt x="165800" y="261523"/>
                  </a:cubicBezTo>
                  <a:cubicBezTo>
                    <a:pt x="165194" y="261119"/>
                    <a:pt x="164790" y="260514"/>
                    <a:pt x="164184" y="260110"/>
                  </a:cubicBezTo>
                  <a:lnTo>
                    <a:pt x="164184" y="260110"/>
                  </a:lnTo>
                  <a:cubicBezTo>
                    <a:pt x="156106" y="252840"/>
                    <a:pt x="147826" y="247387"/>
                    <a:pt x="139950" y="243348"/>
                  </a:cubicBezTo>
                  <a:cubicBezTo>
                    <a:pt x="140758" y="242742"/>
                    <a:pt x="141566" y="242136"/>
                    <a:pt x="142374" y="241530"/>
                  </a:cubicBezTo>
                  <a:cubicBezTo>
                    <a:pt x="144999" y="239511"/>
                    <a:pt x="145605" y="235674"/>
                    <a:pt x="143585" y="233049"/>
                  </a:cubicBezTo>
                  <a:cubicBezTo>
                    <a:pt x="141566" y="230423"/>
                    <a:pt x="137729" y="229817"/>
                    <a:pt x="135104" y="231837"/>
                  </a:cubicBezTo>
                  <a:lnTo>
                    <a:pt x="135104" y="231837"/>
                  </a:lnTo>
                  <a:cubicBezTo>
                    <a:pt x="132276" y="233856"/>
                    <a:pt x="129449" y="235674"/>
                    <a:pt x="126420" y="237491"/>
                  </a:cubicBezTo>
                  <a:cubicBezTo>
                    <a:pt x="125208" y="237088"/>
                    <a:pt x="123996" y="236684"/>
                    <a:pt x="122987" y="236280"/>
                  </a:cubicBezTo>
                  <a:cubicBezTo>
                    <a:pt x="110466" y="232241"/>
                    <a:pt x="100368" y="231029"/>
                    <a:pt x="95522" y="230625"/>
                  </a:cubicBezTo>
                  <a:cubicBezTo>
                    <a:pt x="93704" y="230423"/>
                    <a:pt x="91887" y="231231"/>
                    <a:pt x="90473" y="232645"/>
                  </a:cubicBezTo>
                  <a:cubicBezTo>
                    <a:pt x="89059" y="234058"/>
                    <a:pt x="88655" y="235876"/>
                    <a:pt x="89059" y="237693"/>
                  </a:cubicBezTo>
                  <a:cubicBezTo>
                    <a:pt x="89463" y="239915"/>
                    <a:pt x="90069" y="243146"/>
                    <a:pt x="91281" y="246983"/>
                  </a:cubicBezTo>
                  <a:cubicBezTo>
                    <a:pt x="90473" y="246983"/>
                    <a:pt x="89867" y="246983"/>
                    <a:pt x="89059" y="246983"/>
                  </a:cubicBezTo>
                  <a:cubicBezTo>
                    <a:pt x="67855" y="246983"/>
                    <a:pt x="48468" y="238299"/>
                    <a:pt x="34533" y="224365"/>
                  </a:cubicBezTo>
                  <a:cubicBezTo>
                    <a:pt x="20599" y="210430"/>
                    <a:pt x="11915" y="191245"/>
                    <a:pt x="11915" y="169839"/>
                  </a:cubicBezTo>
                  <a:cubicBezTo>
                    <a:pt x="11915" y="148634"/>
                    <a:pt x="20599" y="129247"/>
                    <a:pt x="34533" y="115313"/>
                  </a:cubicBezTo>
                  <a:cubicBezTo>
                    <a:pt x="48468" y="101378"/>
                    <a:pt x="67653" y="92694"/>
                    <a:pt x="89059" y="92694"/>
                  </a:cubicBezTo>
                  <a:cubicBezTo>
                    <a:pt x="92492" y="92694"/>
                    <a:pt x="95118" y="90069"/>
                    <a:pt x="95118" y="86636"/>
                  </a:cubicBezTo>
                  <a:cubicBezTo>
                    <a:pt x="95118" y="83203"/>
                    <a:pt x="92492" y="80577"/>
                    <a:pt x="89059" y="80577"/>
                  </a:cubicBezTo>
                  <a:cubicBezTo>
                    <a:pt x="64422" y="80577"/>
                    <a:pt x="42207" y="90473"/>
                    <a:pt x="26051" y="106629"/>
                  </a:cubicBezTo>
                  <a:cubicBezTo>
                    <a:pt x="9895" y="122785"/>
                    <a:pt x="0" y="144999"/>
                    <a:pt x="0" y="169637"/>
                  </a:cubicBezTo>
                  <a:cubicBezTo>
                    <a:pt x="0" y="194275"/>
                    <a:pt x="9895" y="216489"/>
                    <a:pt x="26051" y="232645"/>
                  </a:cubicBezTo>
                  <a:cubicBezTo>
                    <a:pt x="42207" y="248801"/>
                    <a:pt x="64422" y="258696"/>
                    <a:pt x="89059" y="258696"/>
                  </a:cubicBezTo>
                  <a:cubicBezTo>
                    <a:pt x="91079" y="258696"/>
                    <a:pt x="93098" y="258696"/>
                    <a:pt x="95320" y="258494"/>
                  </a:cubicBezTo>
                  <a:cubicBezTo>
                    <a:pt x="95926" y="260312"/>
                    <a:pt x="96733" y="262129"/>
                    <a:pt x="97541" y="263947"/>
                  </a:cubicBezTo>
                  <a:cubicBezTo>
                    <a:pt x="102994" y="275862"/>
                    <a:pt x="111677" y="289796"/>
                    <a:pt x="125612" y="302519"/>
                  </a:cubicBezTo>
                  <a:cubicBezTo>
                    <a:pt x="131872" y="308173"/>
                    <a:pt x="138133" y="312616"/>
                    <a:pt x="144393" y="316251"/>
                  </a:cubicBezTo>
                  <a:cubicBezTo>
                    <a:pt x="152269" y="323319"/>
                    <a:pt x="162972" y="334629"/>
                    <a:pt x="172262" y="350381"/>
                  </a:cubicBezTo>
                  <a:cubicBezTo>
                    <a:pt x="181956" y="366738"/>
                    <a:pt x="186398" y="382087"/>
                    <a:pt x="188822" y="392790"/>
                  </a:cubicBezTo>
                  <a:lnTo>
                    <a:pt x="188822" y="420659"/>
                  </a:lnTo>
                  <a:cubicBezTo>
                    <a:pt x="188822" y="424092"/>
                    <a:pt x="191447" y="426717"/>
                    <a:pt x="194880" y="426717"/>
                  </a:cubicBezTo>
                  <a:cubicBezTo>
                    <a:pt x="198313" y="426717"/>
                    <a:pt x="200939" y="424092"/>
                    <a:pt x="200939" y="420659"/>
                  </a:cubicBezTo>
                  <a:lnTo>
                    <a:pt x="200939" y="392790"/>
                  </a:lnTo>
                  <a:cubicBezTo>
                    <a:pt x="203160" y="382289"/>
                    <a:pt x="207603" y="367748"/>
                    <a:pt x="216489" y="352198"/>
                  </a:cubicBezTo>
                  <a:cubicBezTo>
                    <a:pt x="225980" y="335436"/>
                    <a:pt x="237088" y="323724"/>
                    <a:pt x="245165" y="316251"/>
                  </a:cubicBezTo>
                  <a:cubicBezTo>
                    <a:pt x="251426" y="312616"/>
                    <a:pt x="257686" y="307971"/>
                    <a:pt x="263947" y="302519"/>
                  </a:cubicBezTo>
                  <a:lnTo>
                    <a:pt x="259908" y="298076"/>
                  </a:lnTo>
                  <a:lnTo>
                    <a:pt x="263947" y="302519"/>
                  </a:lnTo>
                  <a:cubicBezTo>
                    <a:pt x="277881" y="289998"/>
                    <a:pt x="286565" y="276064"/>
                    <a:pt x="292017" y="263947"/>
                  </a:cubicBezTo>
                  <a:cubicBezTo>
                    <a:pt x="292825" y="262129"/>
                    <a:pt x="293633" y="260312"/>
                    <a:pt x="294239" y="258494"/>
                  </a:cubicBezTo>
                  <a:cubicBezTo>
                    <a:pt x="296258" y="258696"/>
                    <a:pt x="298278" y="258696"/>
                    <a:pt x="300499" y="258696"/>
                  </a:cubicBezTo>
                  <a:cubicBezTo>
                    <a:pt x="325137" y="258696"/>
                    <a:pt x="347351" y="248801"/>
                    <a:pt x="363507" y="232645"/>
                  </a:cubicBezTo>
                  <a:cubicBezTo>
                    <a:pt x="379663" y="216489"/>
                    <a:pt x="389559" y="194275"/>
                    <a:pt x="389559" y="169637"/>
                  </a:cubicBezTo>
                  <a:cubicBezTo>
                    <a:pt x="389761" y="144797"/>
                    <a:pt x="379663" y="122583"/>
                    <a:pt x="363507" y="106427"/>
                  </a:cubicBezTo>
                  <a:close/>
                  <a:moveTo>
                    <a:pt x="194880" y="315444"/>
                  </a:moveTo>
                  <a:cubicBezTo>
                    <a:pt x="192457" y="311607"/>
                    <a:pt x="189630" y="306558"/>
                    <a:pt x="186802" y="300499"/>
                  </a:cubicBezTo>
                  <a:cubicBezTo>
                    <a:pt x="181956" y="289594"/>
                    <a:pt x="177917" y="275660"/>
                    <a:pt x="177917" y="258696"/>
                  </a:cubicBezTo>
                  <a:cubicBezTo>
                    <a:pt x="177917" y="241934"/>
                    <a:pt x="181956" y="227798"/>
                    <a:pt x="186802" y="216893"/>
                  </a:cubicBezTo>
                  <a:cubicBezTo>
                    <a:pt x="189428" y="210834"/>
                    <a:pt x="192255" y="205786"/>
                    <a:pt x="194880" y="201948"/>
                  </a:cubicBezTo>
                  <a:cubicBezTo>
                    <a:pt x="197304" y="205786"/>
                    <a:pt x="200131" y="210834"/>
                    <a:pt x="202958" y="216893"/>
                  </a:cubicBezTo>
                  <a:cubicBezTo>
                    <a:pt x="207805" y="227798"/>
                    <a:pt x="211844" y="241732"/>
                    <a:pt x="211844" y="258696"/>
                  </a:cubicBezTo>
                  <a:cubicBezTo>
                    <a:pt x="211844" y="275458"/>
                    <a:pt x="207805" y="289594"/>
                    <a:pt x="202958" y="300499"/>
                  </a:cubicBezTo>
                  <a:cubicBezTo>
                    <a:pt x="200333" y="306558"/>
                    <a:pt x="197506" y="311607"/>
                    <a:pt x="194880" y="315444"/>
                  </a:cubicBezTo>
                  <a:close/>
                  <a:moveTo>
                    <a:pt x="133892" y="293431"/>
                  </a:moveTo>
                  <a:cubicBezTo>
                    <a:pt x="121371" y="282122"/>
                    <a:pt x="113697" y="269803"/>
                    <a:pt x="108850" y="258898"/>
                  </a:cubicBezTo>
                  <a:cubicBezTo>
                    <a:pt x="106225" y="252840"/>
                    <a:pt x="104407" y="247387"/>
                    <a:pt x="103196" y="242944"/>
                  </a:cubicBezTo>
                  <a:cubicBezTo>
                    <a:pt x="107639" y="243752"/>
                    <a:pt x="113293" y="244964"/>
                    <a:pt x="119553" y="246983"/>
                  </a:cubicBezTo>
                  <a:cubicBezTo>
                    <a:pt x="130863" y="250618"/>
                    <a:pt x="143989" y="257080"/>
                    <a:pt x="156510" y="268390"/>
                  </a:cubicBezTo>
                  <a:lnTo>
                    <a:pt x="160549" y="263947"/>
                  </a:lnTo>
                  <a:lnTo>
                    <a:pt x="156510" y="268390"/>
                  </a:lnTo>
                  <a:cubicBezTo>
                    <a:pt x="161155" y="272429"/>
                    <a:pt x="164992" y="276871"/>
                    <a:pt x="168425" y="281112"/>
                  </a:cubicBezTo>
                  <a:cubicBezTo>
                    <a:pt x="170243" y="290200"/>
                    <a:pt x="173070" y="298480"/>
                    <a:pt x="176099" y="305346"/>
                  </a:cubicBezTo>
                  <a:cubicBezTo>
                    <a:pt x="178119" y="310193"/>
                    <a:pt x="180340" y="314434"/>
                    <a:pt x="182561" y="317867"/>
                  </a:cubicBezTo>
                  <a:cubicBezTo>
                    <a:pt x="179128" y="317059"/>
                    <a:pt x="175291" y="316049"/>
                    <a:pt x="171050" y="314838"/>
                  </a:cubicBezTo>
                  <a:cubicBezTo>
                    <a:pt x="159539" y="311001"/>
                    <a:pt x="146413" y="304740"/>
                    <a:pt x="133892" y="293431"/>
                  </a:cubicBezTo>
                  <a:close/>
                  <a:moveTo>
                    <a:pt x="205987" y="346140"/>
                  </a:moveTo>
                  <a:cubicBezTo>
                    <a:pt x="201343" y="354420"/>
                    <a:pt x="197708" y="362296"/>
                    <a:pt x="195082" y="369768"/>
                  </a:cubicBezTo>
                  <a:cubicBezTo>
                    <a:pt x="195082" y="369768"/>
                    <a:pt x="194880" y="369768"/>
                    <a:pt x="194880" y="369768"/>
                  </a:cubicBezTo>
                  <a:cubicBezTo>
                    <a:pt x="194880" y="369768"/>
                    <a:pt x="194880" y="369768"/>
                    <a:pt x="194678" y="369768"/>
                  </a:cubicBezTo>
                  <a:cubicBezTo>
                    <a:pt x="191851" y="361892"/>
                    <a:pt x="188014" y="353208"/>
                    <a:pt x="182763" y="344322"/>
                  </a:cubicBezTo>
                  <a:cubicBezTo>
                    <a:pt x="179128" y="338264"/>
                    <a:pt x="175493" y="332811"/>
                    <a:pt x="171858" y="327964"/>
                  </a:cubicBezTo>
                  <a:cubicBezTo>
                    <a:pt x="172868" y="328166"/>
                    <a:pt x="173676" y="328368"/>
                    <a:pt x="174685" y="328570"/>
                  </a:cubicBezTo>
                  <a:cubicBezTo>
                    <a:pt x="183571" y="330792"/>
                    <a:pt x="190841" y="331600"/>
                    <a:pt x="194476" y="332003"/>
                  </a:cubicBezTo>
                  <a:cubicBezTo>
                    <a:pt x="194476" y="332003"/>
                    <a:pt x="194678" y="332003"/>
                    <a:pt x="194678" y="332003"/>
                  </a:cubicBezTo>
                  <a:cubicBezTo>
                    <a:pt x="194678" y="332003"/>
                    <a:pt x="194880" y="332003"/>
                    <a:pt x="194880" y="332003"/>
                  </a:cubicBezTo>
                  <a:cubicBezTo>
                    <a:pt x="194880" y="332003"/>
                    <a:pt x="195082" y="332003"/>
                    <a:pt x="195082" y="332003"/>
                  </a:cubicBezTo>
                  <a:cubicBezTo>
                    <a:pt x="195082" y="332003"/>
                    <a:pt x="195284" y="332003"/>
                    <a:pt x="195284" y="332003"/>
                  </a:cubicBezTo>
                  <a:cubicBezTo>
                    <a:pt x="199121" y="331801"/>
                    <a:pt x="206189" y="330994"/>
                    <a:pt x="215277" y="328570"/>
                  </a:cubicBezTo>
                  <a:cubicBezTo>
                    <a:pt x="216085" y="328368"/>
                    <a:pt x="217095" y="328166"/>
                    <a:pt x="218104" y="327964"/>
                  </a:cubicBezTo>
                  <a:cubicBezTo>
                    <a:pt x="214065" y="333215"/>
                    <a:pt x="210026" y="339273"/>
                    <a:pt x="205987" y="346140"/>
                  </a:cubicBezTo>
                  <a:close/>
                  <a:moveTo>
                    <a:pt x="281112" y="258898"/>
                  </a:moveTo>
                  <a:cubicBezTo>
                    <a:pt x="276266" y="269601"/>
                    <a:pt x="268592" y="282122"/>
                    <a:pt x="256071" y="293431"/>
                  </a:cubicBezTo>
                  <a:cubicBezTo>
                    <a:pt x="243550" y="304740"/>
                    <a:pt x="230423" y="311203"/>
                    <a:pt x="219114" y="314838"/>
                  </a:cubicBezTo>
                  <a:cubicBezTo>
                    <a:pt x="214873" y="316251"/>
                    <a:pt x="211036" y="317261"/>
                    <a:pt x="207603" y="318069"/>
                  </a:cubicBezTo>
                  <a:cubicBezTo>
                    <a:pt x="209623" y="314434"/>
                    <a:pt x="211844" y="310395"/>
                    <a:pt x="214065" y="305548"/>
                  </a:cubicBezTo>
                  <a:cubicBezTo>
                    <a:pt x="217095" y="298682"/>
                    <a:pt x="219922" y="290604"/>
                    <a:pt x="221739" y="281314"/>
                  </a:cubicBezTo>
                  <a:cubicBezTo>
                    <a:pt x="225173" y="277073"/>
                    <a:pt x="229010" y="272630"/>
                    <a:pt x="233654" y="268591"/>
                  </a:cubicBezTo>
                  <a:cubicBezTo>
                    <a:pt x="246175" y="257282"/>
                    <a:pt x="259302" y="250820"/>
                    <a:pt x="270611" y="247185"/>
                  </a:cubicBezTo>
                  <a:cubicBezTo>
                    <a:pt x="276871" y="245165"/>
                    <a:pt x="282526" y="243954"/>
                    <a:pt x="286969" y="243146"/>
                  </a:cubicBezTo>
                  <a:cubicBezTo>
                    <a:pt x="285555" y="247387"/>
                    <a:pt x="283738" y="252840"/>
                    <a:pt x="281112" y="258898"/>
                  </a:cubicBezTo>
                  <a:close/>
                  <a:moveTo>
                    <a:pt x="355025" y="223961"/>
                  </a:moveTo>
                  <a:cubicBezTo>
                    <a:pt x="341091" y="237895"/>
                    <a:pt x="321906" y="246579"/>
                    <a:pt x="300499" y="246579"/>
                  </a:cubicBezTo>
                  <a:cubicBezTo>
                    <a:pt x="299691" y="246579"/>
                    <a:pt x="299086" y="246579"/>
                    <a:pt x="298278" y="246579"/>
                  </a:cubicBezTo>
                  <a:cubicBezTo>
                    <a:pt x="299288" y="242540"/>
                    <a:pt x="300095" y="239309"/>
                    <a:pt x="300499" y="237088"/>
                  </a:cubicBezTo>
                  <a:cubicBezTo>
                    <a:pt x="300903" y="235270"/>
                    <a:pt x="300297" y="233250"/>
                    <a:pt x="299086" y="232039"/>
                  </a:cubicBezTo>
                  <a:cubicBezTo>
                    <a:pt x="297874" y="230827"/>
                    <a:pt x="296056" y="229817"/>
                    <a:pt x="294037" y="230019"/>
                  </a:cubicBezTo>
                  <a:cubicBezTo>
                    <a:pt x="289190" y="230423"/>
                    <a:pt x="278891" y="231433"/>
                    <a:pt x="266572" y="235674"/>
                  </a:cubicBezTo>
                  <a:cubicBezTo>
                    <a:pt x="265360" y="236078"/>
                    <a:pt x="264351" y="236482"/>
                    <a:pt x="263139" y="236886"/>
                  </a:cubicBezTo>
                  <a:cubicBezTo>
                    <a:pt x="261927" y="236280"/>
                    <a:pt x="260917" y="235674"/>
                    <a:pt x="259706" y="234866"/>
                  </a:cubicBezTo>
                  <a:cubicBezTo>
                    <a:pt x="247791" y="227394"/>
                    <a:pt x="238097" y="216893"/>
                    <a:pt x="231837" y="204170"/>
                  </a:cubicBezTo>
                  <a:cubicBezTo>
                    <a:pt x="230423" y="201141"/>
                    <a:pt x="226586" y="199929"/>
                    <a:pt x="223759" y="201545"/>
                  </a:cubicBezTo>
                  <a:cubicBezTo>
                    <a:pt x="220730" y="202958"/>
                    <a:pt x="219518" y="206795"/>
                    <a:pt x="221134" y="209623"/>
                  </a:cubicBezTo>
                  <a:cubicBezTo>
                    <a:pt x="227798" y="222951"/>
                    <a:pt x="237693" y="234260"/>
                    <a:pt x="249810" y="242540"/>
                  </a:cubicBezTo>
                  <a:cubicBezTo>
                    <a:pt x="241934" y="246579"/>
                    <a:pt x="233452" y="252032"/>
                    <a:pt x="225576" y="259302"/>
                  </a:cubicBezTo>
                  <a:cubicBezTo>
                    <a:pt x="224971" y="259706"/>
                    <a:pt x="224567" y="260312"/>
                    <a:pt x="223961" y="260715"/>
                  </a:cubicBezTo>
                  <a:cubicBezTo>
                    <a:pt x="223961" y="259908"/>
                    <a:pt x="223961" y="259302"/>
                    <a:pt x="223961" y="258494"/>
                  </a:cubicBezTo>
                  <a:cubicBezTo>
                    <a:pt x="223961" y="239713"/>
                    <a:pt x="219316" y="223961"/>
                    <a:pt x="214065" y="211844"/>
                  </a:cubicBezTo>
                  <a:cubicBezTo>
                    <a:pt x="208815" y="199727"/>
                    <a:pt x="202756" y="191447"/>
                    <a:pt x="199727" y="187610"/>
                  </a:cubicBezTo>
                  <a:cubicBezTo>
                    <a:pt x="198515" y="186197"/>
                    <a:pt x="196900" y="185187"/>
                    <a:pt x="194880" y="185187"/>
                  </a:cubicBezTo>
                  <a:cubicBezTo>
                    <a:pt x="192861" y="185187"/>
                    <a:pt x="191245" y="185994"/>
                    <a:pt x="190033" y="187610"/>
                  </a:cubicBezTo>
                  <a:cubicBezTo>
                    <a:pt x="188418" y="189832"/>
                    <a:pt x="185591" y="193467"/>
                    <a:pt x="182561" y="198515"/>
                  </a:cubicBezTo>
                  <a:cubicBezTo>
                    <a:pt x="182158" y="196900"/>
                    <a:pt x="181552" y="195284"/>
                    <a:pt x="180744" y="193467"/>
                  </a:cubicBezTo>
                  <a:cubicBezTo>
                    <a:pt x="178119" y="186802"/>
                    <a:pt x="175291" y="182158"/>
                    <a:pt x="172666" y="178321"/>
                  </a:cubicBezTo>
                  <a:cubicBezTo>
                    <a:pt x="170646" y="175291"/>
                    <a:pt x="168829" y="172666"/>
                    <a:pt x="167011" y="170243"/>
                  </a:cubicBezTo>
                  <a:cubicBezTo>
                    <a:pt x="164992" y="167819"/>
                    <a:pt x="162972" y="165396"/>
                    <a:pt x="160751" y="162569"/>
                  </a:cubicBezTo>
                  <a:cubicBezTo>
                    <a:pt x="158328" y="159741"/>
                    <a:pt x="156106" y="157318"/>
                    <a:pt x="153481" y="154491"/>
                  </a:cubicBezTo>
                  <a:cubicBezTo>
                    <a:pt x="150855" y="151663"/>
                    <a:pt x="148028" y="148634"/>
                    <a:pt x="144191" y="144595"/>
                  </a:cubicBezTo>
                  <a:cubicBezTo>
                    <a:pt x="139344" y="139344"/>
                    <a:pt x="137527" y="137729"/>
                    <a:pt x="136315" y="136517"/>
                  </a:cubicBezTo>
                  <a:lnTo>
                    <a:pt x="136315" y="136517"/>
                  </a:lnTo>
                  <a:cubicBezTo>
                    <a:pt x="130459" y="130257"/>
                    <a:pt x="126218" y="122785"/>
                    <a:pt x="123592" y="116524"/>
                  </a:cubicBezTo>
                  <a:cubicBezTo>
                    <a:pt x="120765" y="110264"/>
                    <a:pt x="119553" y="105619"/>
                    <a:pt x="119352" y="105013"/>
                  </a:cubicBezTo>
                  <a:cubicBezTo>
                    <a:pt x="117938" y="99359"/>
                    <a:pt x="117332" y="93906"/>
                    <a:pt x="117332" y="88857"/>
                  </a:cubicBezTo>
                  <a:cubicBezTo>
                    <a:pt x="117332" y="80577"/>
                    <a:pt x="118948" y="73105"/>
                    <a:pt x="120563" y="67451"/>
                  </a:cubicBezTo>
                  <a:cubicBezTo>
                    <a:pt x="120563" y="67249"/>
                    <a:pt x="120765" y="67047"/>
                    <a:pt x="120765" y="66845"/>
                  </a:cubicBezTo>
                  <a:lnTo>
                    <a:pt x="120765" y="66845"/>
                  </a:lnTo>
                  <a:cubicBezTo>
                    <a:pt x="125612" y="51093"/>
                    <a:pt x="135305" y="37360"/>
                    <a:pt x="148230" y="27667"/>
                  </a:cubicBezTo>
                  <a:cubicBezTo>
                    <a:pt x="161155" y="17973"/>
                    <a:pt x="177109" y="12117"/>
                    <a:pt x="194678" y="12117"/>
                  </a:cubicBezTo>
                  <a:cubicBezTo>
                    <a:pt x="215883" y="12117"/>
                    <a:pt x="235270" y="20801"/>
                    <a:pt x="249204" y="34735"/>
                  </a:cubicBezTo>
                  <a:cubicBezTo>
                    <a:pt x="263139" y="48670"/>
                    <a:pt x="271823" y="67855"/>
                    <a:pt x="271823" y="89261"/>
                  </a:cubicBezTo>
                  <a:cubicBezTo>
                    <a:pt x="271823" y="95926"/>
                    <a:pt x="271015" y="102590"/>
                    <a:pt x="269399" y="108648"/>
                  </a:cubicBezTo>
                  <a:cubicBezTo>
                    <a:pt x="268592" y="111880"/>
                    <a:pt x="270409" y="115111"/>
                    <a:pt x="273640" y="116120"/>
                  </a:cubicBezTo>
                  <a:cubicBezTo>
                    <a:pt x="276871" y="116928"/>
                    <a:pt x="280103" y="115111"/>
                    <a:pt x="281112" y="111880"/>
                  </a:cubicBezTo>
                  <a:cubicBezTo>
                    <a:pt x="282526" y="106427"/>
                    <a:pt x="283536" y="100570"/>
                    <a:pt x="283738" y="94714"/>
                  </a:cubicBezTo>
                  <a:cubicBezTo>
                    <a:pt x="289190" y="93502"/>
                    <a:pt x="294643" y="92896"/>
                    <a:pt x="300297" y="92896"/>
                  </a:cubicBezTo>
                  <a:cubicBezTo>
                    <a:pt x="321502" y="92896"/>
                    <a:pt x="340889" y="101580"/>
                    <a:pt x="354824" y="115515"/>
                  </a:cubicBezTo>
                  <a:cubicBezTo>
                    <a:pt x="368758" y="129449"/>
                    <a:pt x="377442" y="148634"/>
                    <a:pt x="377442" y="170041"/>
                  </a:cubicBezTo>
                  <a:cubicBezTo>
                    <a:pt x="377644" y="190841"/>
                    <a:pt x="368960" y="210026"/>
                    <a:pt x="355025" y="223961"/>
                  </a:cubicBezTo>
                  <a:close/>
                </a:path>
              </a:pathLst>
            </a:custGeom>
            <a:grpFill/>
            <a:ln w="2019"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D70C2511-7B9C-371D-AD56-AA3D6CCEC369}"/>
                </a:ext>
              </a:extLst>
            </p:cNvPr>
            <p:cNvSpPr/>
            <p:nvPr/>
          </p:nvSpPr>
          <p:spPr>
            <a:xfrm>
              <a:off x="1624658" y="4311514"/>
              <a:ext cx="65229" cy="65229"/>
            </a:xfrm>
            <a:custGeom>
              <a:avLst/>
              <a:gdLst>
                <a:gd name="connsiteX0" fmla="*/ 13329 w 65229"/>
                <a:gd name="connsiteY0" fmla="*/ 58969 h 65229"/>
                <a:gd name="connsiteX1" fmla="*/ 32716 w 65229"/>
                <a:gd name="connsiteY1" fmla="*/ 65229 h 65229"/>
                <a:gd name="connsiteX2" fmla="*/ 42005 w 65229"/>
                <a:gd name="connsiteY2" fmla="*/ 63816 h 65229"/>
                <a:gd name="connsiteX3" fmla="*/ 58969 w 65229"/>
                <a:gd name="connsiteY3" fmla="*/ 51901 h 65229"/>
                <a:gd name="connsiteX4" fmla="*/ 65229 w 65229"/>
                <a:gd name="connsiteY4" fmla="*/ 32514 h 65229"/>
                <a:gd name="connsiteX5" fmla="*/ 63816 w 65229"/>
                <a:gd name="connsiteY5" fmla="*/ 23224 h 65229"/>
                <a:gd name="connsiteX6" fmla="*/ 57959 w 65229"/>
                <a:gd name="connsiteY6" fmla="*/ 25042 h 65229"/>
                <a:gd name="connsiteX7" fmla="*/ 63816 w 65229"/>
                <a:gd name="connsiteY7" fmla="*/ 23224 h 65229"/>
                <a:gd name="connsiteX8" fmla="*/ 51901 w 65229"/>
                <a:gd name="connsiteY8" fmla="*/ 6260 h 65229"/>
                <a:gd name="connsiteX9" fmla="*/ 32514 w 65229"/>
                <a:gd name="connsiteY9" fmla="*/ 0 h 65229"/>
                <a:gd name="connsiteX10" fmla="*/ 23224 w 65229"/>
                <a:gd name="connsiteY10" fmla="*/ 1414 h 65229"/>
                <a:gd name="connsiteX11" fmla="*/ 6260 w 65229"/>
                <a:gd name="connsiteY11" fmla="*/ 13329 h 65229"/>
                <a:gd name="connsiteX12" fmla="*/ 0 w 65229"/>
                <a:gd name="connsiteY12" fmla="*/ 32716 h 65229"/>
                <a:gd name="connsiteX13" fmla="*/ 1414 w 65229"/>
                <a:gd name="connsiteY13" fmla="*/ 42005 h 65229"/>
                <a:gd name="connsiteX14" fmla="*/ 13329 w 65229"/>
                <a:gd name="connsiteY14" fmla="*/ 58969 h 65229"/>
                <a:gd name="connsiteX15" fmla="*/ 16156 w 65229"/>
                <a:gd name="connsiteY15" fmla="*/ 20397 h 65229"/>
                <a:gd name="connsiteX16" fmla="*/ 26859 w 65229"/>
                <a:gd name="connsiteY16" fmla="*/ 12925 h 65229"/>
                <a:gd name="connsiteX17" fmla="*/ 32716 w 65229"/>
                <a:gd name="connsiteY17" fmla="*/ 12117 h 65229"/>
                <a:gd name="connsiteX18" fmla="*/ 44833 w 65229"/>
                <a:gd name="connsiteY18" fmla="*/ 16156 h 65229"/>
                <a:gd name="connsiteX19" fmla="*/ 52305 w 65229"/>
                <a:gd name="connsiteY19" fmla="*/ 26859 h 65229"/>
                <a:gd name="connsiteX20" fmla="*/ 52305 w 65229"/>
                <a:gd name="connsiteY20" fmla="*/ 26859 h 65229"/>
                <a:gd name="connsiteX21" fmla="*/ 53112 w 65229"/>
                <a:gd name="connsiteY21" fmla="*/ 32716 h 65229"/>
                <a:gd name="connsiteX22" fmla="*/ 49074 w 65229"/>
                <a:gd name="connsiteY22" fmla="*/ 44832 h 65229"/>
                <a:gd name="connsiteX23" fmla="*/ 38370 w 65229"/>
                <a:gd name="connsiteY23" fmla="*/ 52305 h 65229"/>
                <a:gd name="connsiteX24" fmla="*/ 32514 w 65229"/>
                <a:gd name="connsiteY24" fmla="*/ 53113 h 65229"/>
                <a:gd name="connsiteX25" fmla="*/ 20397 w 65229"/>
                <a:gd name="connsiteY25" fmla="*/ 49074 h 65229"/>
                <a:gd name="connsiteX26" fmla="*/ 12925 w 65229"/>
                <a:gd name="connsiteY26" fmla="*/ 38370 h 65229"/>
                <a:gd name="connsiteX27" fmla="*/ 12117 w 65229"/>
                <a:gd name="connsiteY27" fmla="*/ 32514 h 65229"/>
                <a:gd name="connsiteX28" fmla="*/ 16156 w 65229"/>
                <a:gd name="connsiteY28" fmla="*/ 20397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29" h="65229">
                  <a:moveTo>
                    <a:pt x="13329" y="58969"/>
                  </a:moveTo>
                  <a:cubicBezTo>
                    <a:pt x="18781" y="63008"/>
                    <a:pt x="25647" y="65229"/>
                    <a:pt x="32716" y="65229"/>
                  </a:cubicBezTo>
                  <a:cubicBezTo>
                    <a:pt x="35745" y="65229"/>
                    <a:pt x="38976" y="64825"/>
                    <a:pt x="42005" y="63816"/>
                  </a:cubicBezTo>
                  <a:cubicBezTo>
                    <a:pt x="49074" y="61796"/>
                    <a:pt x="54930" y="57353"/>
                    <a:pt x="58969" y="51901"/>
                  </a:cubicBezTo>
                  <a:cubicBezTo>
                    <a:pt x="63008" y="46448"/>
                    <a:pt x="65229" y="39582"/>
                    <a:pt x="65229" y="32514"/>
                  </a:cubicBezTo>
                  <a:cubicBezTo>
                    <a:pt x="65229" y="29484"/>
                    <a:pt x="64825" y="26253"/>
                    <a:pt x="63816" y="23224"/>
                  </a:cubicBezTo>
                  <a:lnTo>
                    <a:pt x="57959" y="25042"/>
                  </a:lnTo>
                  <a:lnTo>
                    <a:pt x="63816" y="23224"/>
                  </a:lnTo>
                  <a:cubicBezTo>
                    <a:pt x="61796" y="16156"/>
                    <a:pt x="57353" y="10299"/>
                    <a:pt x="51901" y="6260"/>
                  </a:cubicBezTo>
                  <a:cubicBezTo>
                    <a:pt x="46448" y="2221"/>
                    <a:pt x="39582" y="0"/>
                    <a:pt x="32514" y="0"/>
                  </a:cubicBezTo>
                  <a:cubicBezTo>
                    <a:pt x="29484" y="0"/>
                    <a:pt x="26253" y="404"/>
                    <a:pt x="23224" y="1414"/>
                  </a:cubicBezTo>
                  <a:cubicBezTo>
                    <a:pt x="16156" y="3433"/>
                    <a:pt x="10299" y="7876"/>
                    <a:pt x="6260" y="13329"/>
                  </a:cubicBezTo>
                  <a:cubicBezTo>
                    <a:pt x="2221" y="18781"/>
                    <a:pt x="0" y="25647"/>
                    <a:pt x="0" y="32716"/>
                  </a:cubicBezTo>
                  <a:cubicBezTo>
                    <a:pt x="0" y="35745"/>
                    <a:pt x="404" y="38976"/>
                    <a:pt x="1414" y="42005"/>
                  </a:cubicBezTo>
                  <a:cubicBezTo>
                    <a:pt x="3433" y="49074"/>
                    <a:pt x="7674" y="54930"/>
                    <a:pt x="13329" y="58969"/>
                  </a:cubicBezTo>
                  <a:close/>
                  <a:moveTo>
                    <a:pt x="16156" y="20397"/>
                  </a:moveTo>
                  <a:cubicBezTo>
                    <a:pt x="18781" y="16964"/>
                    <a:pt x="22416" y="14136"/>
                    <a:pt x="26859" y="12925"/>
                  </a:cubicBezTo>
                  <a:cubicBezTo>
                    <a:pt x="28879" y="12319"/>
                    <a:pt x="30898" y="12117"/>
                    <a:pt x="32716" y="12117"/>
                  </a:cubicBezTo>
                  <a:cubicBezTo>
                    <a:pt x="37159" y="12117"/>
                    <a:pt x="41399" y="13530"/>
                    <a:pt x="44833" y="16156"/>
                  </a:cubicBezTo>
                  <a:cubicBezTo>
                    <a:pt x="48266" y="18781"/>
                    <a:pt x="51093" y="22416"/>
                    <a:pt x="52305" y="26859"/>
                  </a:cubicBezTo>
                  <a:lnTo>
                    <a:pt x="52305" y="26859"/>
                  </a:lnTo>
                  <a:cubicBezTo>
                    <a:pt x="52911" y="28879"/>
                    <a:pt x="53112" y="30898"/>
                    <a:pt x="53112" y="32716"/>
                  </a:cubicBezTo>
                  <a:cubicBezTo>
                    <a:pt x="53112" y="37159"/>
                    <a:pt x="51699" y="41399"/>
                    <a:pt x="49074" y="44832"/>
                  </a:cubicBezTo>
                  <a:cubicBezTo>
                    <a:pt x="46448" y="48266"/>
                    <a:pt x="42813" y="51093"/>
                    <a:pt x="38370" y="52305"/>
                  </a:cubicBezTo>
                  <a:cubicBezTo>
                    <a:pt x="36351" y="52910"/>
                    <a:pt x="34331" y="53113"/>
                    <a:pt x="32514" y="53113"/>
                  </a:cubicBezTo>
                  <a:cubicBezTo>
                    <a:pt x="28071" y="53113"/>
                    <a:pt x="23830" y="51699"/>
                    <a:pt x="20397" y="49074"/>
                  </a:cubicBezTo>
                  <a:cubicBezTo>
                    <a:pt x="16964" y="46448"/>
                    <a:pt x="14136" y="42813"/>
                    <a:pt x="12925" y="38370"/>
                  </a:cubicBezTo>
                  <a:cubicBezTo>
                    <a:pt x="12319" y="36351"/>
                    <a:pt x="12117" y="34331"/>
                    <a:pt x="12117" y="32514"/>
                  </a:cubicBezTo>
                  <a:cubicBezTo>
                    <a:pt x="12117" y="28071"/>
                    <a:pt x="13531" y="23830"/>
                    <a:pt x="16156" y="20397"/>
                  </a:cubicBezTo>
                  <a:close/>
                </a:path>
              </a:pathLst>
            </a:custGeom>
            <a:grpFill/>
            <a:ln w="2019"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9D1E034C-5C1C-87B7-D5FB-913D9E386092}"/>
                </a:ext>
              </a:extLst>
            </p:cNvPr>
            <p:cNvSpPr/>
            <p:nvPr/>
          </p:nvSpPr>
          <p:spPr>
            <a:xfrm>
              <a:off x="1564275" y="4285786"/>
              <a:ext cx="171345" cy="173599"/>
            </a:xfrm>
            <a:custGeom>
              <a:avLst/>
              <a:gdLst>
                <a:gd name="connsiteX0" fmla="*/ 171252 w 171345"/>
                <a:gd name="connsiteY0" fmla="*/ 166689 h 173599"/>
                <a:gd name="connsiteX1" fmla="*/ 169839 w 171345"/>
                <a:gd name="connsiteY1" fmla="*/ 158611 h 173599"/>
                <a:gd name="connsiteX2" fmla="*/ 167011 w 171345"/>
                <a:gd name="connsiteY2" fmla="*/ 149725 h 173599"/>
                <a:gd name="connsiteX3" fmla="*/ 161357 w 171345"/>
                <a:gd name="connsiteY3" fmla="*/ 139224 h 173599"/>
                <a:gd name="connsiteX4" fmla="*/ 150856 w 171345"/>
                <a:gd name="connsiteY4" fmla="*/ 128117 h 173599"/>
                <a:gd name="connsiteX5" fmla="*/ 132478 w 171345"/>
                <a:gd name="connsiteY5" fmla="*/ 116404 h 173599"/>
                <a:gd name="connsiteX6" fmla="*/ 120765 w 171345"/>
                <a:gd name="connsiteY6" fmla="*/ 110951 h 173599"/>
                <a:gd name="connsiteX7" fmla="*/ 86838 w 171345"/>
                <a:gd name="connsiteY7" fmla="*/ 100854 h 173599"/>
                <a:gd name="connsiteX8" fmla="*/ 86838 w 171345"/>
                <a:gd name="connsiteY8" fmla="*/ 100854 h 173599"/>
                <a:gd name="connsiteX9" fmla="*/ 73307 w 171345"/>
                <a:gd name="connsiteY9" fmla="*/ 98026 h 173599"/>
                <a:gd name="connsiteX10" fmla="*/ 57353 w 171345"/>
                <a:gd name="connsiteY10" fmla="*/ 93987 h 173599"/>
                <a:gd name="connsiteX11" fmla="*/ 57353 w 171345"/>
                <a:gd name="connsiteY11" fmla="*/ 93987 h 173599"/>
                <a:gd name="connsiteX12" fmla="*/ 42005 w 171345"/>
                <a:gd name="connsiteY12" fmla="*/ 87929 h 173599"/>
                <a:gd name="connsiteX13" fmla="*/ 42005 w 171345"/>
                <a:gd name="connsiteY13" fmla="*/ 87929 h 173599"/>
                <a:gd name="connsiteX14" fmla="*/ 35543 w 171345"/>
                <a:gd name="connsiteY14" fmla="*/ 84092 h 173599"/>
                <a:gd name="connsiteX15" fmla="*/ 32312 w 171345"/>
                <a:gd name="connsiteY15" fmla="*/ 81668 h 173599"/>
                <a:gd name="connsiteX16" fmla="*/ 28879 w 171345"/>
                <a:gd name="connsiteY16" fmla="*/ 78639 h 173599"/>
                <a:gd name="connsiteX17" fmla="*/ 23224 w 171345"/>
                <a:gd name="connsiteY17" fmla="*/ 72581 h 173599"/>
                <a:gd name="connsiteX18" fmla="*/ 17570 w 171345"/>
                <a:gd name="connsiteY18" fmla="*/ 63695 h 173599"/>
                <a:gd name="connsiteX19" fmla="*/ 12521 w 171345"/>
                <a:gd name="connsiteY19" fmla="*/ 48751 h 173599"/>
                <a:gd name="connsiteX20" fmla="*/ 12117 w 171345"/>
                <a:gd name="connsiteY20" fmla="*/ 42288 h 173599"/>
                <a:gd name="connsiteX21" fmla="*/ 17368 w 171345"/>
                <a:gd name="connsiteY21" fmla="*/ 20680 h 173599"/>
                <a:gd name="connsiteX22" fmla="*/ 21407 w 171345"/>
                <a:gd name="connsiteY22" fmla="*/ 13612 h 173599"/>
                <a:gd name="connsiteX23" fmla="*/ 24234 w 171345"/>
                <a:gd name="connsiteY23" fmla="*/ 9775 h 173599"/>
                <a:gd name="connsiteX24" fmla="*/ 23426 w 171345"/>
                <a:gd name="connsiteY24" fmla="*/ 1293 h 173599"/>
                <a:gd name="connsiteX25" fmla="*/ 14944 w 171345"/>
                <a:gd name="connsiteY25" fmla="*/ 2101 h 173599"/>
                <a:gd name="connsiteX26" fmla="*/ 11511 w 171345"/>
                <a:gd name="connsiteY26" fmla="*/ 6746 h 173599"/>
                <a:gd name="connsiteX27" fmla="*/ 4039 w 171345"/>
                <a:gd name="connsiteY27" fmla="*/ 20882 h 173599"/>
                <a:gd name="connsiteX28" fmla="*/ 0 w 171345"/>
                <a:gd name="connsiteY28" fmla="*/ 42087 h 173599"/>
                <a:gd name="connsiteX29" fmla="*/ 606 w 171345"/>
                <a:gd name="connsiteY29" fmla="*/ 50366 h 173599"/>
                <a:gd name="connsiteX30" fmla="*/ 6866 w 171345"/>
                <a:gd name="connsiteY30" fmla="*/ 69148 h 173599"/>
                <a:gd name="connsiteX31" fmla="*/ 13732 w 171345"/>
                <a:gd name="connsiteY31" fmla="*/ 79851 h 173599"/>
                <a:gd name="connsiteX32" fmla="*/ 20599 w 171345"/>
                <a:gd name="connsiteY32" fmla="*/ 87323 h 173599"/>
                <a:gd name="connsiteX33" fmla="*/ 24840 w 171345"/>
                <a:gd name="connsiteY33" fmla="*/ 90958 h 173599"/>
                <a:gd name="connsiteX34" fmla="*/ 24840 w 171345"/>
                <a:gd name="connsiteY34" fmla="*/ 90958 h 173599"/>
                <a:gd name="connsiteX35" fmla="*/ 28677 w 171345"/>
                <a:gd name="connsiteY35" fmla="*/ 93987 h 173599"/>
                <a:gd name="connsiteX36" fmla="*/ 36149 w 171345"/>
                <a:gd name="connsiteY36" fmla="*/ 98632 h 173599"/>
                <a:gd name="connsiteX37" fmla="*/ 36149 w 171345"/>
                <a:gd name="connsiteY37" fmla="*/ 98632 h 173599"/>
                <a:gd name="connsiteX38" fmla="*/ 53920 w 171345"/>
                <a:gd name="connsiteY38" fmla="*/ 105700 h 173599"/>
                <a:gd name="connsiteX39" fmla="*/ 53920 w 171345"/>
                <a:gd name="connsiteY39" fmla="*/ 105700 h 173599"/>
                <a:gd name="connsiteX40" fmla="*/ 70682 w 171345"/>
                <a:gd name="connsiteY40" fmla="*/ 109941 h 173599"/>
                <a:gd name="connsiteX41" fmla="*/ 84213 w 171345"/>
                <a:gd name="connsiteY41" fmla="*/ 112769 h 173599"/>
                <a:gd name="connsiteX42" fmla="*/ 84213 w 171345"/>
                <a:gd name="connsiteY42" fmla="*/ 112769 h 173599"/>
                <a:gd name="connsiteX43" fmla="*/ 116322 w 171345"/>
                <a:gd name="connsiteY43" fmla="*/ 122260 h 173599"/>
                <a:gd name="connsiteX44" fmla="*/ 127026 w 171345"/>
                <a:gd name="connsiteY44" fmla="*/ 127107 h 173599"/>
                <a:gd name="connsiteX45" fmla="*/ 143181 w 171345"/>
                <a:gd name="connsiteY45" fmla="*/ 137406 h 173599"/>
                <a:gd name="connsiteX46" fmla="*/ 151461 w 171345"/>
                <a:gd name="connsiteY46" fmla="*/ 146090 h 173599"/>
                <a:gd name="connsiteX47" fmla="*/ 155904 w 171345"/>
                <a:gd name="connsiteY47" fmla="*/ 154168 h 173599"/>
                <a:gd name="connsiteX48" fmla="*/ 158126 w 171345"/>
                <a:gd name="connsiteY48" fmla="*/ 161034 h 173599"/>
                <a:gd name="connsiteX49" fmla="*/ 159337 w 171345"/>
                <a:gd name="connsiteY49" fmla="*/ 168304 h 173599"/>
                <a:gd name="connsiteX50" fmla="*/ 166204 w 171345"/>
                <a:gd name="connsiteY50" fmla="*/ 173555 h 173599"/>
                <a:gd name="connsiteX51" fmla="*/ 171252 w 171345"/>
                <a:gd name="connsiteY51" fmla="*/ 166689 h 173599"/>
                <a:gd name="connsiteX52" fmla="*/ 171252 w 171345"/>
                <a:gd name="connsiteY52" fmla="*/ 166689 h 17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1345" h="173599">
                  <a:moveTo>
                    <a:pt x="171252" y="166689"/>
                  </a:moveTo>
                  <a:cubicBezTo>
                    <a:pt x="170848" y="164063"/>
                    <a:pt x="170445" y="161438"/>
                    <a:pt x="169839" y="158611"/>
                  </a:cubicBezTo>
                  <a:cubicBezTo>
                    <a:pt x="169233" y="155784"/>
                    <a:pt x="168425" y="152754"/>
                    <a:pt x="167011" y="149725"/>
                  </a:cubicBezTo>
                  <a:cubicBezTo>
                    <a:pt x="164790" y="144475"/>
                    <a:pt x="162367" y="140839"/>
                    <a:pt x="161357" y="139224"/>
                  </a:cubicBezTo>
                  <a:cubicBezTo>
                    <a:pt x="158731" y="135589"/>
                    <a:pt x="155500" y="131954"/>
                    <a:pt x="150856" y="128117"/>
                  </a:cubicBezTo>
                  <a:cubicBezTo>
                    <a:pt x="144797" y="123068"/>
                    <a:pt x="138133" y="119231"/>
                    <a:pt x="132478" y="116404"/>
                  </a:cubicBezTo>
                  <a:cubicBezTo>
                    <a:pt x="126824" y="113576"/>
                    <a:pt x="122381" y="111759"/>
                    <a:pt x="120765" y="110951"/>
                  </a:cubicBezTo>
                  <a:cubicBezTo>
                    <a:pt x="106629" y="105297"/>
                    <a:pt x="94714" y="102671"/>
                    <a:pt x="86838" y="100854"/>
                  </a:cubicBezTo>
                  <a:lnTo>
                    <a:pt x="86838" y="100854"/>
                  </a:lnTo>
                  <a:cubicBezTo>
                    <a:pt x="82193" y="99844"/>
                    <a:pt x="77952" y="99036"/>
                    <a:pt x="73307" y="98026"/>
                  </a:cubicBezTo>
                  <a:cubicBezTo>
                    <a:pt x="68662" y="97017"/>
                    <a:pt x="63614" y="95805"/>
                    <a:pt x="57353" y="93987"/>
                  </a:cubicBezTo>
                  <a:lnTo>
                    <a:pt x="57353" y="93987"/>
                  </a:lnTo>
                  <a:cubicBezTo>
                    <a:pt x="53718" y="92978"/>
                    <a:pt x="48266" y="91362"/>
                    <a:pt x="42005" y="87929"/>
                  </a:cubicBezTo>
                  <a:lnTo>
                    <a:pt x="42005" y="87929"/>
                  </a:lnTo>
                  <a:cubicBezTo>
                    <a:pt x="39380" y="86515"/>
                    <a:pt x="37159" y="85102"/>
                    <a:pt x="35543" y="84092"/>
                  </a:cubicBezTo>
                  <a:cubicBezTo>
                    <a:pt x="33927" y="82880"/>
                    <a:pt x="32918" y="82072"/>
                    <a:pt x="32312" y="81668"/>
                  </a:cubicBezTo>
                  <a:cubicBezTo>
                    <a:pt x="31908" y="81265"/>
                    <a:pt x="30494" y="80255"/>
                    <a:pt x="28879" y="78639"/>
                  </a:cubicBezTo>
                  <a:cubicBezTo>
                    <a:pt x="27263" y="77024"/>
                    <a:pt x="25244" y="75004"/>
                    <a:pt x="23224" y="72581"/>
                  </a:cubicBezTo>
                  <a:cubicBezTo>
                    <a:pt x="22012" y="70965"/>
                    <a:pt x="19589" y="67734"/>
                    <a:pt x="17570" y="63695"/>
                  </a:cubicBezTo>
                  <a:cubicBezTo>
                    <a:pt x="15348" y="59454"/>
                    <a:pt x="13329" y="54405"/>
                    <a:pt x="12521" y="48751"/>
                  </a:cubicBezTo>
                  <a:cubicBezTo>
                    <a:pt x="12117" y="46530"/>
                    <a:pt x="12117" y="44510"/>
                    <a:pt x="12117" y="42288"/>
                  </a:cubicBezTo>
                  <a:cubicBezTo>
                    <a:pt x="12117" y="34009"/>
                    <a:pt x="14540" y="26537"/>
                    <a:pt x="17368" y="20680"/>
                  </a:cubicBezTo>
                  <a:cubicBezTo>
                    <a:pt x="18781" y="17853"/>
                    <a:pt x="20195" y="15429"/>
                    <a:pt x="21407" y="13612"/>
                  </a:cubicBezTo>
                  <a:cubicBezTo>
                    <a:pt x="22618" y="11794"/>
                    <a:pt x="23628" y="10583"/>
                    <a:pt x="24234" y="9775"/>
                  </a:cubicBezTo>
                  <a:cubicBezTo>
                    <a:pt x="26253" y="7150"/>
                    <a:pt x="25849" y="3313"/>
                    <a:pt x="23426" y="1293"/>
                  </a:cubicBezTo>
                  <a:cubicBezTo>
                    <a:pt x="20801" y="-726"/>
                    <a:pt x="16964" y="-323"/>
                    <a:pt x="14944" y="2101"/>
                  </a:cubicBezTo>
                  <a:cubicBezTo>
                    <a:pt x="14338" y="2908"/>
                    <a:pt x="13127" y="4524"/>
                    <a:pt x="11511" y="6746"/>
                  </a:cubicBezTo>
                  <a:cubicBezTo>
                    <a:pt x="9290" y="10179"/>
                    <a:pt x="6462" y="15025"/>
                    <a:pt x="4039" y="20882"/>
                  </a:cubicBezTo>
                  <a:cubicBezTo>
                    <a:pt x="1818" y="26940"/>
                    <a:pt x="0" y="34009"/>
                    <a:pt x="0" y="42087"/>
                  </a:cubicBezTo>
                  <a:cubicBezTo>
                    <a:pt x="0" y="44712"/>
                    <a:pt x="202" y="47539"/>
                    <a:pt x="606" y="50366"/>
                  </a:cubicBezTo>
                  <a:cubicBezTo>
                    <a:pt x="1818" y="57637"/>
                    <a:pt x="4241" y="64099"/>
                    <a:pt x="6866" y="69148"/>
                  </a:cubicBezTo>
                  <a:cubicBezTo>
                    <a:pt x="9492" y="74196"/>
                    <a:pt x="12117" y="77832"/>
                    <a:pt x="13732" y="79851"/>
                  </a:cubicBezTo>
                  <a:cubicBezTo>
                    <a:pt x="16156" y="82880"/>
                    <a:pt x="18579" y="85304"/>
                    <a:pt x="20599" y="87323"/>
                  </a:cubicBezTo>
                  <a:cubicBezTo>
                    <a:pt x="22618" y="89141"/>
                    <a:pt x="24234" y="90554"/>
                    <a:pt x="24840" y="90958"/>
                  </a:cubicBezTo>
                  <a:lnTo>
                    <a:pt x="24840" y="90958"/>
                  </a:lnTo>
                  <a:cubicBezTo>
                    <a:pt x="25446" y="91564"/>
                    <a:pt x="26859" y="92574"/>
                    <a:pt x="28677" y="93987"/>
                  </a:cubicBezTo>
                  <a:cubicBezTo>
                    <a:pt x="30696" y="95401"/>
                    <a:pt x="33120" y="97017"/>
                    <a:pt x="36149" y="98632"/>
                  </a:cubicBezTo>
                  <a:lnTo>
                    <a:pt x="36149" y="98632"/>
                  </a:lnTo>
                  <a:cubicBezTo>
                    <a:pt x="43621" y="102671"/>
                    <a:pt x="50083" y="104691"/>
                    <a:pt x="53920" y="105700"/>
                  </a:cubicBezTo>
                  <a:lnTo>
                    <a:pt x="53920" y="105700"/>
                  </a:lnTo>
                  <a:cubicBezTo>
                    <a:pt x="60585" y="107518"/>
                    <a:pt x="65835" y="108730"/>
                    <a:pt x="70682" y="109941"/>
                  </a:cubicBezTo>
                  <a:cubicBezTo>
                    <a:pt x="75529" y="110951"/>
                    <a:pt x="79568" y="111759"/>
                    <a:pt x="84213" y="112769"/>
                  </a:cubicBezTo>
                  <a:lnTo>
                    <a:pt x="84213" y="112769"/>
                  </a:lnTo>
                  <a:cubicBezTo>
                    <a:pt x="91887" y="114586"/>
                    <a:pt x="102994" y="117009"/>
                    <a:pt x="116322" y="122260"/>
                  </a:cubicBezTo>
                  <a:cubicBezTo>
                    <a:pt x="117736" y="122866"/>
                    <a:pt x="121977" y="124482"/>
                    <a:pt x="127026" y="127107"/>
                  </a:cubicBezTo>
                  <a:cubicBezTo>
                    <a:pt x="132074" y="129732"/>
                    <a:pt x="138133" y="133367"/>
                    <a:pt x="143181" y="137406"/>
                  </a:cubicBezTo>
                  <a:cubicBezTo>
                    <a:pt x="147018" y="140638"/>
                    <a:pt x="149442" y="143263"/>
                    <a:pt x="151461" y="146090"/>
                  </a:cubicBezTo>
                  <a:cubicBezTo>
                    <a:pt x="152269" y="147302"/>
                    <a:pt x="154289" y="150129"/>
                    <a:pt x="155904" y="154168"/>
                  </a:cubicBezTo>
                  <a:cubicBezTo>
                    <a:pt x="156914" y="156591"/>
                    <a:pt x="157520" y="158813"/>
                    <a:pt x="158126" y="161034"/>
                  </a:cubicBezTo>
                  <a:cubicBezTo>
                    <a:pt x="158530" y="163256"/>
                    <a:pt x="158933" y="165679"/>
                    <a:pt x="159337" y="168304"/>
                  </a:cubicBezTo>
                  <a:cubicBezTo>
                    <a:pt x="159741" y="171535"/>
                    <a:pt x="162770" y="173959"/>
                    <a:pt x="166204" y="173555"/>
                  </a:cubicBezTo>
                  <a:cubicBezTo>
                    <a:pt x="169435" y="173151"/>
                    <a:pt x="171858" y="169920"/>
                    <a:pt x="171252" y="166689"/>
                  </a:cubicBezTo>
                  <a:lnTo>
                    <a:pt x="171252" y="166689"/>
                  </a:lnTo>
                  <a:close/>
                </a:path>
              </a:pathLst>
            </a:custGeom>
            <a:grpFill/>
            <a:ln w="2019" cap="flat">
              <a:noFill/>
              <a:prstDash val="solid"/>
              <a:miter/>
            </a:ln>
          </p:spPr>
          <p:txBody>
            <a:bodyPr rtlCol="0" anchor="ctr"/>
            <a:lstStyle/>
            <a:p>
              <a:endParaRPr lang="en-US"/>
            </a:p>
          </p:txBody>
        </p:sp>
      </p:grpSp>
      <p:sp>
        <p:nvSpPr>
          <p:cNvPr id="4" name="Subtitle 2">
            <a:extLst>
              <a:ext uri="{FF2B5EF4-FFF2-40B4-BE49-F238E27FC236}">
                <a16:creationId xmlns:a16="http://schemas.microsoft.com/office/drawing/2014/main" id="{2AE179B6-E78E-A643-F91B-BEBD6F749AE3}"/>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42303623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2C6EAB8-ADAE-4E2D-B1E8-21E987A2F16D}" type="datetimeFigureOut">
              <a:rPr lang="fr-BE" smtClean="0"/>
              <a:t>05-06-24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335394137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oc noir Offer Package">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Content Placeholder 3">
            <a:extLst>
              <a:ext uri="{FF2B5EF4-FFF2-40B4-BE49-F238E27FC236}">
                <a16:creationId xmlns:a16="http://schemas.microsoft.com/office/drawing/2014/main" id="{901C14CE-5CEC-84E4-2AEE-A92BBAEF0A1F}"/>
              </a:ext>
            </a:extLst>
          </p:cNvPr>
          <p:cNvSpPr>
            <a:spLocks noGrp="1"/>
          </p:cNvSpPr>
          <p:nvPr>
            <p:ph sz="half" idx="11" hasCustomPrompt="1"/>
          </p:nvPr>
        </p:nvSpPr>
        <p:spPr>
          <a:xfrm>
            <a:off x="9728458" y="5131500"/>
            <a:ext cx="2461542" cy="1726500"/>
          </a:xfrm>
        </p:spPr>
        <p:txBody>
          <a:bodyPr anchor="t"/>
          <a:lstStyle>
            <a:lvl1pPr marL="0" indent="0" algn="ctr">
              <a:buNone/>
              <a:defRPr/>
            </a:lvl1pPr>
          </a:lstStyle>
          <a:p>
            <a:pPr lvl="0"/>
            <a:r>
              <a:rPr lang="en-US"/>
              <a:t>Click to edit photo</a:t>
            </a:r>
            <a:endParaRPr lang="nl-BE"/>
          </a:p>
        </p:txBody>
      </p:sp>
      <p:sp>
        <p:nvSpPr>
          <p:cNvPr id="14" name="Content Placeholder 3">
            <a:extLst>
              <a:ext uri="{FF2B5EF4-FFF2-40B4-BE49-F238E27FC236}">
                <a16:creationId xmlns:a16="http://schemas.microsoft.com/office/drawing/2014/main" id="{10160494-F223-2104-8AEE-B9D6F606CF27}"/>
              </a:ext>
            </a:extLst>
          </p:cNvPr>
          <p:cNvSpPr>
            <a:spLocks noGrp="1"/>
          </p:cNvSpPr>
          <p:nvPr>
            <p:ph sz="half" idx="12" hasCustomPrompt="1"/>
          </p:nvPr>
        </p:nvSpPr>
        <p:spPr>
          <a:xfrm>
            <a:off x="9728458" y="3415355"/>
            <a:ext cx="2461542" cy="1716145"/>
          </a:xfrm>
        </p:spPr>
        <p:txBody>
          <a:bodyPr anchor="t"/>
          <a:lstStyle>
            <a:lvl1pPr marL="0" indent="0" algn="ctr">
              <a:buNone/>
              <a:defRPr/>
            </a:lvl1pPr>
          </a:lstStyle>
          <a:p>
            <a:pPr lvl="0"/>
            <a:r>
              <a:rPr lang="en-US"/>
              <a:t>Click to edit photo</a:t>
            </a:r>
            <a:endParaRPr lang="nl-BE"/>
          </a:p>
        </p:txBody>
      </p:sp>
      <p:cxnSp>
        <p:nvCxnSpPr>
          <p:cNvPr id="4" name="Google Shape;839;p73">
            <a:extLst>
              <a:ext uri="{FF2B5EF4-FFF2-40B4-BE49-F238E27FC236}">
                <a16:creationId xmlns:a16="http://schemas.microsoft.com/office/drawing/2014/main" id="{9D8981F4-22A5-F2DB-6C9E-1DE7438196A9}"/>
              </a:ext>
            </a:extLst>
          </p:cNvPr>
          <p:cNvCxnSpPr>
            <a:cxnSpLocks/>
          </p:cNvCxnSpPr>
          <p:nvPr userDrawn="1"/>
        </p:nvCxnSpPr>
        <p:spPr>
          <a:xfrm>
            <a:off x="5264458" y="1699199"/>
            <a:ext cx="4460400" cy="16956"/>
          </a:xfrm>
          <a:prstGeom prst="straightConnector1">
            <a:avLst/>
          </a:prstGeom>
          <a:noFill/>
          <a:ln w="28575" cap="flat" cmpd="sng">
            <a:solidFill>
              <a:srgbClr val="B7B7B7"/>
            </a:solidFill>
            <a:prstDash val="solid"/>
            <a:round/>
            <a:headEnd type="none" w="med" len="med"/>
            <a:tailEnd type="none" w="med" len="med"/>
          </a:ln>
        </p:spPr>
      </p:cxnSp>
      <p:cxnSp>
        <p:nvCxnSpPr>
          <p:cNvPr id="5" name="Google Shape;840;p73">
            <a:extLst>
              <a:ext uri="{FF2B5EF4-FFF2-40B4-BE49-F238E27FC236}">
                <a16:creationId xmlns:a16="http://schemas.microsoft.com/office/drawing/2014/main" id="{90125655-4A1B-7D4E-5E5D-4B50B2DEF341}"/>
              </a:ext>
            </a:extLst>
          </p:cNvPr>
          <p:cNvCxnSpPr>
            <a:cxnSpLocks/>
          </p:cNvCxnSpPr>
          <p:nvPr userDrawn="1"/>
        </p:nvCxnSpPr>
        <p:spPr>
          <a:xfrm>
            <a:off x="5264458" y="3415355"/>
            <a:ext cx="4460400" cy="0"/>
          </a:xfrm>
          <a:prstGeom prst="straightConnector1">
            <a:avLst/>
          </a:prstGeom>
          <a:noFill/>
          <a:ln w="28575" cap="flat" cmpd="sng">
            <a:solidFill>
              <a:srgbClr val="B7B7B7"/>
            </a:solidFill>
            <a:prstDash val="solid"/>
            <a:round/>
            <a:headEnd type="none" w="med" len="med"/>
            <a:tailEnd type="none" w="med" len="med"/>
          </a:ln>
        </p:spPr>
      </p:cxnSp>
      <p:cxnSp>
        <p:nvCxnSpPr>
          <p:cNvPr id="6" name="Google Shape;841;p73">
            <a:extLst>
              <a:ext uri="{FF2B5EF4-FFF2-40B4-BE49-F238E27FC236}">
                <a16:creationId xmlns:a16="http://schemas.microsoft.com/office/drawing/2014/main" id="{6EBE33D2-9048-3283-D779-14724646DEE0}"/>
              </a:ext>
            </a:extLst>
          </p:cNvPr>
          <p:cNvCxnSpPr>
            <a:cxnSpLocks/>
          </p:cNvCxnSpPr>
          <p:nvPr userDrawn="1"/>
        </p:nvCxnSpPr>
        <p:spPr>
          <a:xfrm>
            <a:off x="5264458" y="5131511"/>
            <a:ext cx="4460400" cy="0"/>
          </a:xfrm>
          <a:prstGeom prst="straightConnector1">
            <a:avLst/>
          </a:prstGeom>
          <a:noFill/>
          <a:ln w="28575" cap="flat" cmpd="sng">
            <a:solidFill>
              <a:srgbClr val="B7B7B7"/>
            </a:solidFill>
            <a:prstDash val="solid"/>
            <a:round/>
            <a:headEnd type="none" w="med" len="med"/>
            <a:tailEnd type="none" w="med" len="med"/>
          </a:ln>
        </p:spPr>
      </p:cxnSp>
      <p:pic>
        <p:nvPicPr>
          <p:cNvPr id="7" name="Picture 6" descr="A blue and green logo&#10;&#10;Description automatically generated">
            <a:extLst>
              <a:ext uri="{FF2B5EF4-FFF2-40B4-BE49-F238E27FC236}">
                <a16:creationId xmlns:a16="http://schemas.microsoft.com/office/drawing/2014/main" id="{661BDBFB-14C4-2CFD-20C1-3C4B92437A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9" name="Subtitle 2">
            <a:extLst>
              <a:ext uri="{FF2B5EF4-FFF2-40B4-BE49-F238E27FC236}">
                <a16:creationId xmlns:a16="http://schemas.microsoft.com/office/drawing/2014/main" id="{5C56FB8C-7C79-21C6-43EF-E8389D56F624}"/>
              </a:ext>
            </a:extLst>
          </p:cNvPr>
          <p:cNvSpPr>
            <a:spLocks noGrp="1"/>
          </p:cNvSpPr>
          <p:nvPr>
            <p:ph type="subTitle" idx="13"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10" name="Content Placeholder 3">
            <a:extLst>
              <a:ext uri="{FF2B5EF4-FFF2-40B4-BE49-F238E27FC236}">
                <a16:creationId xmlns:a16="http://schemas.microsoft.com/office/drawing/2014/main" id="{2ED49FAA-70DB-AACB-3938-B110D2AD0262}"/>
              </a:ext>
            </a:extLst>
          </p:cNvPr>
          <p:cNvSpPr>
            <a:spLocks noGrp="1"/>
          </p:cNvSpPr>
          <p:nvPr>
            <p:ph sz="half" idx="14" hasCustomPrompt="1"/>
          </p:nvPr>
        </p:nvSpPr>
        <p:spPr>
          <a:xfrm>
            <a:off x="9724858" y="1716155"/>
            <a:ext cx="2461542" cy="1699200"/>
          </a:xfrm>
        </p:spPr>
        <p:txBody>
          <a:bodyPr anchor="t"/>
          <a:lstStyle>
            <a:lvl1pPr marL="0" indent="0" algn="ctr">
              <a:buNone/>
              <a:defRPr/>
            </a:lvl1pPr>
          </a:lstStyle>
          <a:p>
            <a:pPr lvl="0"/>
            <a:r>
              <a:rPr lang="en-US"/>
              <a:t>Click to edit photo</a:t>
            </a:r>
            <a:endParaRPr lang="nl-BE"/>
          </a:p>
        </p:txBody>
      </p:sp>
      <p:sp>
        <p:nvSpPr>
          <p:cNvPr id="15" name="Content Placeholder 3">
            <a:extLst>
              <a:ext uri="{FF2B5EF4-FFF2-40B4-BE49-F238E27FC236}">
                <a16:creationId xmlns:a16="http://schemas.microsoft.com/office/drawing/2014/main" id="{9520062F-41D6-B058-E33A-F639C4A50F12}"/>
              </a:ext>
            </a:extLst>
          </p:cNvPr>
          <p:cNvSpPr>
            <a:spLocks noGrp="1"/>
          </p:cNvSpPr>
          <p:nvPr>
            <p:ph sz="half" idx="15" hasCustomPrompt="1"/>
          </p:nvPr>
        </p:nvSpPr>
        <p:spPr>
          <a:xfrm>
            <a:off x="9724858" y="9"/>
            <a:ext cx="2461542" cy="1716145"/>
          </a:xfrm>
        </p:spPr>
        <p:txBody>
          <a:bodyPr anchor="t"/>
          <a:lstStyle>
            <a:lvl1pPr marL="0" indent="0" algn="ctr">
              <a:buNone/>
              <a:defRPr/>
            </a:lvl1pPr>
          </a:lstStyle>
          <a:p>
            <a:pPr lvl="0"/>
            <a:r>
              <a:rPr lang="en-US"/>
              <a:t>Click to edit photo</a:t>
            </a:r>
            <a:endParaRPr lang="nl-BE"/>
          </a:p>
        </p:txBody>
      </p:sp>
    </p:spTree>
    <p:extLst>
      <p:ext uri="{BB962C8B-B14F-4D97-AF65-F5344CB8AC3E}">
        <p14:creationId xmlns:p14="http://schemas.microsoft.com/office/powerpoint/2010/main" val="227645137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oc noir sans logo">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5262458" cy="6858000"/>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14EA57B1-FC2B-FAC1-817D-21F55B9D4B45}"/>
              </a:ext>
            </a:extLst>
          </p:cNvPr>
          <p:cNvSpPr>
            <a:spLocks noGrp="1"/>
          </p:cNvSpPr>
          <p:nvPr>
            <p:ph type="subTitle" idx="10" hasCustomPrompt="1"/>
          </p:nvPr>
        </p:nvSpPr>
        <p:spPr>
          <a:xfrm>
            <a:off x="360393" y="1839251"/>
            <a:ext cx="4460182" cy="3704275"/>
          </a:xfrm>
          <a:prstGeom prst="rect">
            <a:avLst/>
          </a:prstGeom>
        </p:spPr>
        <p:txBody>
          <a:bodyPr>
            <a:noAutofit/>
          </a:bodyPr>
          <a:lstStyle>
            <a:lvl1pPr marL="169862" indent="0" algn="l">
              <a:lnSpc>
                <a:spcPct val="100000"/>
              </a:lnSpc>
              <a:spcBef>
                <a:spcPts val="180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428602194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ut noir">
    <p:bg>
      <p:bgRef idx="1001">
        <a:schemeClr val="bg1"/>
      </p:bgRef>
    </p:bg>
    <p:spTree>
      <p:nvGrpSpPr>
        <p:cNvPr id="1" name=""/>
        <p:cNvGrpSpPr/>
        <p:nvPr/>
      </p:nvGrpSpPr>
      <p:grpSpPr>
        <a:xfrm>
          <a:off x="0" y="0"/>
          <a:ext cx="0" cy="0"/>
          <a:chOff x="0" y="0"/>
          <a:chExt cx="0" cy="0"/>
        </a:xfrm>
      </p:grpSpPr>
      <p:sp>
        <p:nvSpPr>
          <p:cNvPr id="2" name="Google Shape;94;p21">
            <a:extLst>
              <a:ext uri="{FF2B5EF4-FFF2-40B4-BE49-F238E27FC236}">
                <a16:creationId xmlns:a16="http://schemas.microsoft.com/office/drawing/2014/main" id="{24B4C83A-68B5-14A8-CE29-674E065C8C2A}"/>
              </a:ext>
            </a:extLst>
          </p:cNvPr>
          <p:cNvSpPr/>
          <p:nvPr userDrawn="1"/>
        </p:nvSpPr>
        <p:spPr>
          <a:xfrm>
            <a:off x="2000" y="0"/>
            <a:ext cx="12190000" cy="1597981"/>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ue and green logo&#10;&#10;Description automatically generated">
            <a:extLst>
              <a:ext uri="{FF2B5EF4-FFF2-40B4-BE49-F238E27FC236}">
                <a16:creationId xmlns:a16="http://schemas.microsoft.com/office/drawing/2014/main" id="{3CC5A289-8B94-C4EF-3F10-169E5B2B1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6" name="Subtitle 2">
            <a:extLst>
              <a:ext uri="{FF2B5EF4-FFF2-40B4-BE49-F238E27FC236}">
                <a16:creationId xmlns:a16="http://schemas.microsoft.com/office/drawing/2014/main" id="{8DD2087E-F8B3-A9F2-06E9-E07E0CBFBFED}"/>
              </a:ext>
            </a:extLst>
          </p:cNvPr>
          <p:cNvSpPr>
            <a:spLocks noGrp="1"/>
          </p:cNvSpPr>
          <p:nvPr>
            <p:ph type="subTitle" idx="10" hasCustomPrompt="1"/>
          </p:nvPr>
        </p:nvSpPr>
        <p:spPr>
          <a:xfrm>
            <a:off x="711299" y="234355"/>
            <a:ext cx="10769400" cy="1159439"/>
          </a:xfrm>
          <a:prstGeom prst="rect">
            <a:avLst/>
          </a:prstGeom>
        </p:spPr>
        <p:txBody>
          <a:bodyPr anchor="ctr">
            <a:noAutofit/>
          </a:bodyPr>
          <a:lstStyle>
            <a:lvl1pPr marL="0" indent="0" algn="ctr">
              <a:lnSpc>
                <a:spcPct val="100000"/>
              </a:lnSpc>
              <a:spcBef>
                <a:spcPts val="0"/>
              </a:spcBef>
              <a:spcAft>
                <a:spcPts val="0"/>
              </a:spcAft>
              <a:buSzPct val="75000"/>
              <a:buFontTx/>
              <a:buNone/>
              <a:defRPr sz="4000" b="1">
                <a:solidFill>
                  <a:schemeClr val="bg1"/>
                </a:solidFill>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01410838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ut noir + Text zone">
    <p:bg>
      <p:bgRef idx="1001">
        <a:schemeClr val="bg1"/>
      </p:bgRef>
    </p:bg>
    <p:spTree>
      <p:nvGrpSpPr>
        <p:cNvPr id="1" name=""/>
        <p:cNvGrpSpPr/>
        <p:nvPr/>
      </p:nvGrpSpPr>
      <p:grpSpPr>
        <a:xfrm>
          <a:off x="0" y="0"/>
          <a:ext cx="0" cy="0"/>
          <a:chOff x="0" y="0"/>
          <a:chExt cx="0" cy="0"/>
        </a:xfrm>
      </p:grpSpPr>
      <p:sp>
        <p:nvSpPr>
          <p:cNvPr id="3" name="Google Shape;94;p21">
            <a:extLst>
              <a:ext uri="{FF2B5EF4-FFF2-40B4-BE49-F238E27FC236}">
                <a16:creationId xmlns:a16="http://schemas.microsoft.com/office/drawing/2014/main" id="{9952F29C-0728-2828-699F-1502401B2A25}"/>
              </a:ext>
            </a:extLst>
          </p:cNvPr>
          <p:cNvSpPr/>
          <p:nvPr userDrawn="1"/>
        </p:nvSpPr>
        <p:spPr>
          <a:xfrm>
            <a:off x="2000" y="0"/>
            <a:ext cx="12190000" cy="1597981"/>
          </a:xfrm>
          <a:prstGeom prst="rect">
            <a:avLst/>
          </a:pr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itle 2">
            <a:extLst>
              <a:ext uri="{FF2B5EF4-FFF2-40B4-BE49-F238E27FC236}">
                <a16:creationId xmlns:a16="http://schemas.microsoft.com/office/drawing/2014/main" id="{232DF5E3-FD45-3484-3C53-89486CA366F7}"/>
              </a:ext>
            </a:extLst>
          </p:cNvPr>
          <p:cNvSpPr>
            <a:spLocks noGrp="1"/>
          </p:cNvSpPr>
          <p:nvPr>
            <p:ph type="subTitle" idx="10" hasCustomPrompt="1"/>
          </p:nvPr>
        </p:nvSpPr>
        <p:spPr>
          <a:xfrm>
            <a:off x="711299" y="1791092"/>
            <a:ext cx="10769400" cy="3852323"/>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b="1">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2" name="Picture 1" descr="A blue and green logo&#10;&#10;Description automatically generated">
            <a:extLst>
              <a:ext uri="{FF2B5EF4-FFF2-40B4-BE49-F238E27FC236}">
                <a16:creationId xmlns:a16="http://schemas.microsoft.com/office/drawing/2014/main" id="{C9F59E44-4B6B-1041-ED2E-ED9F0A00F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
        <p:nvSpPr>
          <p:cNvPr id="4" name="Title Placeholder 10">
            <a:extLst>
              <a:ext uri="{FF2B5EF4-FFF2-40B4-BE49-F238E27FC236}">
                <a16:creationId xmlns:a16="http://schemas.microsoft.com/office/drawing/2014/main" id="{60AD83AF-C692-652C-03D4-233ABF598461}"/>
              </a:ext>
            </a:extLst>
          </p:cNvPr>
          <p:cNvSpPr>
            <a:spLocks noGrp="1" noChangeArrowheads="1"/>
          </p:cNvSpPr>
          <p:nvPr>
            <p:ph type="title" hasCustomPrompt="1"/>
          </p:nvPr>
        </p:nvSpPr>
        <p:spPr bwMode="auto">
          <a:xfrm>
            <a:off x="711299" y="234355"/>
            <a:ext cx="10769400" cy="115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a:lnSpc>
                <a:spcPct val="100000"/>
              </a:lnSpc>
              <a:defRPr lang="en-US" altLang="en-US" sz="4000" b="1" kern="1200" dirty="0">
                <a:solidFill>
                  <a:schemeClr val="bg1"/>
                </a:solidFill>
                <a:latin typeface="Exo 2" panose="00000500000000000000" pitchFamily="50" charset="0"/>
                <a:ea typeface="+mn-ea"/>
                <a:cs typeface="+mn-cs"/>
              </a:defRPr>
            </a:lvl1pPr>
          </a:lstStyle>
          <a:p>
            <a:pPr lvl="0"/>
            <a:r>
              <a:rPr lang="en-US" altLang="en-US"/>
              <a:t>Click to edit text</a:t>
            </a:r>
          </a:p>
        </p:txBody>
      </p:sp>
    </p:spTree>
    <p:extLst>
      <p:ext uri="{BB962C8B-B14F-4D97-AF65-F5344CB8AC3E}">
        <p14:creationId xmlns:p14="http://schemas.microsoft.com/office/powerpoint/2010/main" val="339716520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anc + logo">
    <p:bg>
      <p:bgRef idx="1001">
        <a:schemeClr val="bg1"/>
      </p:bgRef>
    </p:bg>
    <p:spTree>
      <p:nvGrpSpPr>
        <p:cNvPr id="1" name=""/>
        <p:cNvGrpSpPr/>
        <p:nvPr/>
      </p:nvGrpSpPr>
      <p:grpSpPr>
        <a:xfrm>
          <a:off x="0" y="0"/>
          <a:ext cx="0" cy="0"/>
          <a:chOff x="0" y="0"/>
          <a:chExt cx="0" cy="0"/>
        </a:xfrm>
      </p:grpSpPr>
      <p:pic>
        <p:nvPicPr>
          <p:cNvPr id="2" name="Picture 1" descr="A blue and green logo&#10;&#10;Description automatically generated">
            <a:extLst>
              <a:ext uri="{FF2B5EF4-FFF2-40B4-BE49-F238E27FC236}">
                <a16:creationId xmlns:a16="http://schemas.microsoft.com/office/drawing/2014/main" id="{289C0FED-A973-F230-34DD-1CFA0AA13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803" y="5831366"/>
            <a:ext cx="706407" cy="853705"/>
          </a:xfrm>
          <a:prstGeom prst="rect">
            <a:avLst/>
          </a:prstGeom>
        </p:spPr>
      </p:pic>
    </p:spTree>
    <p:extLst>
      <p:ext uri="{BB962C8B-B14F-4D97-AF65-F5344CB8AC3E}">
        <p14:creationId xmlns:p14="http://schemas.microsoft.com/office/powerpoint/2010/main" val="38431839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anc">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1467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2C6EAB8-ADAE-4E2D-B1E8-21E987A2F16D}" type="datetimeFigureOut">
              <a:rPr lang="fr-BE" smtClean="0"/>
              <a:t>05-06-24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3093355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2C6EAB8-ADAE-4E2D-B1E8-21E987A2F16D}" type="datetimeFigureOut">
              <a:rPr lang="fr-BE" smtClean="0"/>
              <a:t>05-06-24</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175991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EAB8-ADAE-4E2D-B1E8-21E987A2F16D}" type="datetimeFigureOut">
              <a:rPr lang="fr-BE" smtClean="0"/>
              <a:t>05-06-24</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115729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D2C6EAB8-ADAE-4E2D-B1E8-21E987A2F16D}" type="datetimeFigureOut">
              <a:rPr lang="fr-BE" smtClean="0"/>
              <a:t>05-06-24</a:t>
            </a:fld>
            <a:endParaRPr lang="fr-BE"/>
          </a:p>
        </p:txBody>
      </p:sp>
      <p:sp>
        <p:nvSpPr>
          <p:cNvPr id="6" name="Footer Placeholder 5"/>
          <p:cNvSpPr>
            <a:spLocks noGrp="1"/>
          </p:cNvSpPr>
          <p:nvPr>
            <p:ph type="ftr" sz="quarter" idx="11"/>
          </p:nvPr>
        </p:nvSpPr>
        <p:spPr>
          <a:xfrm>
            <a:off x="2103620" y="6375679"/>
            <a:ext cx="3482179" cy="345796"/>
          </a:xfrm>
        </p:spPr>
        <p:txBody>
          <a:bodyPr/>
          <a:lstStyle/>
          <a:p>
            <a:endParaRPr lang="fr-BE"/>
          </a:p>
        </p:txBody>
      </p:sp>
      <p:sp>
        <p:nvSpPr>
          <p:cNvPr id="7" name="Slide Number Placeholder 6"/>
          <p:cNvSpPr>
            <a:spLocks noGrp="1"/>
          </p:cNvSpPr>
          <p:nvPr>
            <p:ph type="sldNum" sz="quarter" idx="12"/>
          </p:nvPr>
        </p:nvSpPr>
        <p:spPr>
          <a:xfrm>
            <a:off x="5691014" y="6375679"/>
            <a:ext cx="1232456" cy="345796"/>
          </a:xfrm>
        </p:spPr>
        <p:txBody>
          <a:bodyPr/>
          <a:lstStyle/>
          <a:p>
            <a:fld id="{75AC767A-B935-4F14-BCCC-CD0A18525271}" type="slidenum">
              <a:rPr lang="fr-BE" smtClean="0"/>
              <a:t>‹N°›</a:t>
            </a:fld>
            <a:endParaRPr lang="fr-BE"/>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871476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D2C6EAB8-ADAE-4E2D-B1E8-21E987A2F16D}" type="datetimeFigureOut">
              <a:rPr lang="fr-BE" smtClean="0"/>
              <a:t>05-06-24</a:t>
            </a:fld>
            <a:endParaRPr lang="fr-BE"/>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5AC767A-B935-4F14-BCCC-CD0A18525271}" type="slidenum">
              <a:rPr lang="fr-BE" smtClean="0"/>
              <a:t>‹N°›</a:t>
            </a:fld>
            <a:endParaRPr lang="fr-BE"/>
          </a:p>
        </p:txBody>
      </p:sp>
    </p:spTree>
    <p:extLst>
      <p:ext uri="{BB962C8B-B14F-4D97-AF65-F5344CB8AC3E}">
        <p14:creationId xmlns:p14="http://schemas.microsoft.com/office/powerpoint/2010/main" val="428830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2C6EAB8-ADAE-4E2D-B1E8-21E987A2F16D}" type="datetimeFigureOut">
              <a:rPr lang="fr-BE" smtClean="0"/>
              <a:t>05-06-24</a:t>
            </a:fld>
            <a:endParaRPr lang="fr-BE"/>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r-BE"/>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5AC767A-B935-4F14-BCCC-CD0A18525271}" type="slidenum">
              <a:rPr lang="fr-BE" smtClean="0"/>
              <a:t>‹N°›</a:t>
            </a:fld>
            <a:endParaRPr lang="fr-BE"/>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99168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extLst>
      <p:ext uri="{BB962C8B-B14F-4D97-AF65-F5344CB8AC3E}">
        <p14:creationId xmlns:p14="http://schemas.microsoft.com/office/powerpoint/2010/main" val="2549066951"/>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hf hdr="0" ftr="0" dt="0"/>
  <p:txStyles>
    <p:titleStyle>
      <a:lvl1pPr algn="l" rtl="0" eaLnBrk="0" fontAlgn="base" hangingPunct="0">
        <a:lnSpc>
          <a:spcPct val="90000"/>
        </a:lnSpc>
        <a:spcBef>
          <a:spcPct val="0"/>
        </a:spcBef>
        <a:spcAft>
          <a:spcPct val="0"/>
        </a:spcAft>
        <a:defRPr sz="4000" b="1" kern="1200">
          <a:solidFill>
            <a:schemeClr val="tx1"/>
          </a:solidFill>
          <a:latin typeface="+mn-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indent="-287338" algn="l" rtl="0" eaLnBrk="0" fontAlgn="base" hangingPunct="0">
        <a:lnSpc>
          <a:spcPct val="100000"/>
        </a:lnSpc>
        <a:spcBef>
          <a:spcPts val="1800"/>
        </a:spcBef>
        <a:spcAft>
          <a:spcPts val="0"/>
        </a:spcAft>
        <a:buSzPct val="75000"/>
        <a:buFont typeface="Arial" panose="020B0604020202020204" pitchFamily="34" charset="0"/>
        <a:buChar char="►"/>
        <a:defRPr lang="en-US" altLang="en-US" sz="2000" b="1" kern="1200" dirty="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extLst>
      <p:ext uri="{BB962C8B-B14F-4D97-AF65-F5344CB8AC3E}">
        <p14:creationId xmlns:p14="http://schemas.microsoft.com/office/powerpoint/2010/main" val="13947855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hf hdr="0" ftr="0" dt="0"/>
  <p:txStyles>
    <p:titleStyle>
      <a:lvl1pPr algn="l" rtl="0" eaLnBrk="0" fontAlgn="base" hangingPunct="0">
        <a:lnSpc>
          <a:spcPct val="90000"/>
        </a:lnSpc>
        <a:spcBef>
          <a:spcPct val="0"/>
        </a:spcBef>
        <a:spcAft>
          <a:spcPct val="0"/>
        </a:spcAft>
        <a:defRPr sz="4000" b="1" kern="1200">
          <a:solidFill>
            <a:schemeClr val="tx1"/>
          </a:solidFill>
          <a:latin typeface="+mn-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indent="-287338" algn="l" rtl="0" eaLnBrk="0" fontAlgn="base" hangingPunct="0">
        <a:lnSpc>
          <a:spcPct val="100000"/>
        </a:lnSpc>
        <a:spcBef>
          <a:spcPts val="1800"/>
        </a:spcBef>
        <a:spcAft>
          <a:spcPts val="0"/>
        </a:spcAft>
        <a:buSzPct val="75000"/>
        <a:buFont typeface="Arial" panose="020B0604020202020204" pitchFamily="34" charset="0"/>
        <a:buChar char="►"/>
        <a:defRPr lang="en-US" altLang="en-US" sz="2000" b="1" kern="1200" dirty="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3.png"/><Relationship Id="rId11"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3.png"/><Relationship Id="rId11"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13.xml"/><Relationship Id="rId16"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jpeg"/><Relationship Id="rId16" Type="http://schemas.openxmlformats.org/officeDocument/2006/relationships/image" Target="../media/image57.svg"/><Relationship Id="rId1" Type="http://schemas.openxmlformats.org/officeDocument/2006/relationships/slideLayout" Target="../slideLayouts/slideLayout24.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BE" dirty="0"/>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dirty="0"/>
          </a:p>
        </p:txBody>
      </p:sp>
      <p:sp>
        <p:nvSpPr>
          <p:cNvPr id="13" name="Rectangle 12">
            <a:extLst>
              <a:ext uri="{FF2B5EF4-FFF2-40B4-BE49-F238E27FC236}">
                <a16:creationId xmlns:a16="http://schemas.microsoft.com/office/drawing/2014/main" id="{B2761C4A-84CA-4DFC-AC89-4A90B0C2C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9D16EA7-666F-C982-1CF6-E90558E2637C}"/>
              </a:ext>
            </a:extLst>
          </p:cNvPr>
          <p:cNvSpPr>
            <a:spLocks noGrp="1"/>
          </p:cNvSpPr>
          <p:nvPr>
            <p:ph type="title"/>
          </p:nvPr>
        </p:nvSpPr>
        <p:spPr>
          <a:xfrm>
            <a:off x="1375423" y="3176833"/>
            <a:ext cx="10318418" cy="2581538"/>
          </a:xfrm>
        </p:spPr>
        <p:txBody>
          <a:bodyPr vert="horz" lIns="91440" tIns="45720" rIns="91440" bIns="45720" rtlCol="0" anchor="ctr">
            <a:noAutofit/>
          </a:bodyPr>
          <a:lstStyle/>
          <a:p>
            <a:pPr algn="ctr"/>
            <a:r>
              <a:rPr lang="en-US" sz="6600" dirty="0"/>
              <a:t>Rencontre des communes du commerce </a:t>
            </a:r>
            <a:r>
              <a:rPr lang="fr-BE" sz="6600" dirty="0"/>
              <a:t>équitable</a:t>
            </a:r>
          </a:p>
        </p:txBody>
      </p:sp>
      <p:sp>
        <p:nvSpPr>
          <p:cNvPr id="3" name="Espace réservé du texte 2">
            <a:extLst>
              <a:ext uri="{FF2B5EF4-FFF2-40B4-BE49-F238E27FC236}">
                <a16:creationId xmlns:a16="http://schemas.microsoft.com/office/drawing/2014/main" id="{803A65C2-72E8-D97E-69DA-8EFBA52AE0E4}"/>
              </a:ext>
            </a:extLst>
          </p:cNvPr>
          <p:cNvSpPr>
            <a:spLocks noGrp="1"/>
          </p:cNvSpPr>
          <p:nvPr>
            <p:ph type="body" idx="1"/>
          </p:nvPr>
        </p:nvSpPr>
        <p:spPr>
          <a:xfrm>
            <a:off x="2516225" y="6003504"/>
            <a:ext cx="8045373" cy="656492"/>
          </a:xfrm>
        </p:spPr>
        <p:txBody>
          <a:bodyPr vert="horz" lIns="91440" tIns="45720" rIns="91440" bIns="45720" rtlCol="0" anchor="t">
            <a:normAutofit/>
          </a:bodyPr>
          <a:lstStyle/>
          <a:p>
            <a:pPr algn="ctr"/>
            <a:r>
              <a:rPr lang="en-US" dirty="0">
                <a:solidFill>
                  <a:schemeClr val="bg2"/>
                </a:solidFill>
              </a:rPr>
              <a:t>06 </a:t>
            </a:r>
            <a:r>
              <a:rPr lang="en-US" dirty="0" err="1">
                <a:solidFill>
                  <a:schemeClr val="bg2"/>
                </a:solidFill>
              </a:rPr>
              <a:t>juin</a:t>
            </a:r>
            <a:r>
              <a:rPr lang="en-US" dirty="0">
                <a:solidFill>
                  <a:schemeClr val="bg2"/>
                </a:solidFill>
              </a:rPr>
              <a:t> 2024 – </a:t>
            </a:r>
            <a:r>
              <a:rPr lang="en-US" dirty="0" err="1">
                <a:solidFill>
                  <a:schemeClr val="bg2"/>
                </a:solidFill>
              </a:rPr>
              <a:t>Pianofabriek</a:t>
            </a:r>
            <a:r>
              <a:rPr lang="en-US" dirty="0">
                <a:solidFill>
                  <a:schemeClr val="bg2"/>
                </a:solidFill>
              </a:rPr>
              <a:t> à St-Gilles</a:t>
            </a:r>
          </a:p>
        </p:txBody>
      </p:sp>
      <p:pic>
        <p:nvPicPr>
          <p:cNvPr id="5" name="Picture 4">
            <a:extLst>
              <a:ext uri="{FF2B5EF4-FFF2-40B4-BE49-F238E27FC236}">
                <a16:creationId xmlns:a16="http://schemas.microsoft.com/office/drawing/2014/main" id="{E75F212E-CC62-2D66-4ED9-A6D0EB7660DD}"/>
              </a:ext>
            </a:extLst>
          </p:cNvPr>
          <p:cNvPicPr>
            <a:picLocks noChangeAspect="1"/>
          </p:cNvPicPr>
          <p:nvPr/>
        </p:nvPicPr>
        <p:blipFill>
          <a:blip r:embed="rId2">
            <a:extLst>
              <a:ext uri="{28A0092B-C50C-407E-A947-70E740481C1C}">
                <a14:useLocalDpi xmlns:a14="http://schemas.microsoft.com/office/drawing/2010/main" val="0"/>
              </a:ext>
            </a:extLst>
          </a:blip>
          <a:srcRect l="17721" r="17721"/>
          <a:stretch/>
        </p:blipFill>
        <p:spPr>
          <a:xfrm>
            <a:off x="1" y="10"/>
            <a:ext cx="12192000" cy="2828482"/>
          </a:xfrm>
          <a:prstGeom prst="rect">
            <a:avLst/>
          </a:prstGeom>
        </p:spPr>
      </p:pic>
      <p:sp>
        <p:nvSpPr>
          <p:cNvPr id="15" name="Rectangle 14">
            <a:extLst>
              <a:ext uri="{FF2B5EF4-FFF2-40B4-BE49-F238E27FC236}">
                <a16:creationId xmlns:a16="http://schemas.microsoft.com/office/drawing/2014/main" id="{A2D84865-D4AF-4139-8035-151926CE4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7"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BE"/>
          </a:p>
        </p:txBody>
      </p:sp>
      <p:pic>
        <p:nvPicPr>
          <p:cNvPr id="4" name="Image 3">
            <a:extLst>
              <a:ext uri="{FF2B5EF4-FFF2-40B4-BE49-F238E27FC236}">
                <a16:creationId xmlns:a16="http://schemas.microsoft.com/office/drawing/2014/main" id="{93C1D0F2-C811-2D5A-48CF-A9957E17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284549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8"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BE"/>
          </a:p>
        </p:txBody>
      </p:sp>
      <p:sp>
        <p:nvSpPr>
          <p:cNvPr id="120" name="Rectangle 11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2" name="Rectangle 121">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Gent / Ghent City Guide - Travel Itinerary, Photos, Map, Travel Tips  [Travel Blog]">
            <a:extLst>
              <a:ext uri="{FF2B5EF4-FFF2-40B4-BE49-F238E27FC236}">
                <a16:creationId xmlns:a16="http://schemas.microsoft.com/office/drawing/2014/main" id="{5FEA87CD-AC04-6E98-C9F1-55F62DB5E6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77" r="25055" b="-1"/>
          <a:stretch/>
        </p:blipFill>
        <p:spPr bwMode="auto">
          <a:xfrm>
            <a:off x="8362943" y="10"/>
            <a:ext cx="3829057" cy="6857990"/>
          </a:xfrm>
          <a:prstGeom prst="rect">
            <a:avLst/>
          </a:prstGeom>
          <a:noFill/>
          <a:extLst>
            <a:ext uri="{909E8E84-426E-40DD-AFC4-6F175D3DCCD1}">
              <a14:hiddenFill xmlns:a14="http://schemas.microsoft.com/office/drawing/2010/main">
                <a:solidFill>
                  <a:srgbClr val="FFFFFF"/>
                </a:solidFill>
              </a14:hiddenFill>
            </a:ext>
          </a:extLst>
        </p:spPr>
      </p:pic>
      <p:sp>
        <p:nvSpPr>
          <p:cNvPr id="124"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fr-BE"/>
          </a:p>
        </p:txBody>
      </p:sp>
      <p:sp>
        <p:nvSpPr>
          <p:cNvPr id="2" name="Titre 1">
            <a:extLst>
              <a:ext uri="{FF2B5EF4-FFF2-40B4-BE49-F238E27FC236}">
                <a16:creationId xmlns:a16="http://schemas.microsoft.com/office/drawing/2014/main" id="{9FE13FFB-3AEA-4FAB-2F76-5BDBD5F76373}"/>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fr-BE" sz="10000" dirty="0"/>
              <a:t>Semaine</a:t>
            </a:r>
            <a:r>
              <a:rPr lang="en-US" sz="10000" dirty="0"/>
              <a:t> du commerce </a:t>
            </a:r>
            <a:r>
              <a:rPr lang="fr-FR" sz="10000" dirty="0"/>
              <a:t>équitable</a:t>
            </a:r>
            <a:r>
              <a:rPr lang="en-US" sz="10000" dirty="0"/>
              <a:t> </a:t>
            </a:r>
          </a:p>
        </p:txBody>
      </p:sp>
      <p:sp>
        <p:nvSpPr>
          <p:cNvPr id="126" name="Rectangle 125">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8"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fr-BE"/>
          </a:p>
        </p:txBody>
      </p:sp>
      <p:pic>
        <p:nvPicPr>
          <p:cNvPr id="12" name="Image 11">
            <a:extLst>
              <a:ext uri="{FF2B5EF4-FFF2-40B4-BE49-F238E27FC236}">
                <a16:creationId xmlns:a16="http://schemas.microsoft.com/office/drawing/2014/main" id="{47B12620-F246-2BDE-F642-0664C0E10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10314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58502243-88C4-2531-66F8-B8E6F480B7C6}"/>
              </a:ext>
            </a:extLst>
          </p:cNvPr>
          <p:cNvSpPr>
            <a:spLocks noGrp="1"/>
          </p:cNvSpPr>
          <p:nvPr>
            <p:ph type="subTitle" idx="10"/>
          </p:nvPr>
        </p:nvSpPr>
        <p:spPr/>
        <p:txBody>
          <a:body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fr-BE" sz="4000" b="1" i="0" u="none" strike="noStrike" kern="1200" cap="none" spc="0" normalizeH="0" baseline="0" noProof="0" dirty="0">
                <a:ln>
                  <a:noFill/>
                </a:ln>
                <a:solidFill>
                  <a:sysClr val="window" lastClr="FFFFFF"/>
                </a:solidFill>
                <a:effectLst/>
                <a:uLnTx/>
                <a:uFillTx/>
                <a:latin typeface="Exo 2"/>
              </a:rPr>
              <a:t>Semaine du commerce équitable</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lang="fr-BE" sz="2000" dirty="0">
              <a:solidFill>
                <a:sysClr val="window" lastClr="FFFFFF"/>
              </a:solidFill>
              <a:latin typeface="Exo 2"/>
            </a:endParaRPr>
          </a:p>
          <a:p>
            <a:pPr marL="0" marR="0" lvl="0" algn="l" defTabSz="914400" rtl="0" eaLnBrk="0" fontAlgn="base" latinLnBrk="0" hangingPunct="0">
              <a:lnSpc>
                <a:spcPct val="90000"/>
              </a:lnSpc>
              <a:spcBef>
                <a:spcPts val="1000"/>
              </a:spcBef>
              <a:spcAft>
                <a:spcPct val="0"/>
              </a:spcAft>
              <a:buClrTx/>
              <a:buSzTx/>
              <a:tabLst/>
              <a:defRPr/>
            </a:pPr>
            <a:r>
              <a:rPr lang="fr-BE" sz="1800" dirty="0">
                <a:solidFill>
                  <a:sysClr val="window" lastClr="FFFFFF"/>
                </a:solidFill>
                <a:latin typeface="Exo 2"/>
              </a:rPr>
              <a:t>Du 02 au 12 octobre 2024.</a:t>
            </a:r>
          </a:p>
          <a:p>
            <a:pPr marL="0" marR="0" lvl="0" algn="l" defTabSz="914400" rtl="0" eaLnBrk="0" fontAlgn="base" latinLnBrk="0" hangingPunct="0">
              <a:lnSpc>
                <a:spcPct val="90000"/>
              </a:lnSpc>
              <a:spcBef>
                <a:spcPts val="1000"/>
              </a:spcBef>
              <a:spcAft>
                <a:spcPct val="0"/>
              </a:spcAft>
              <a:buClrTx/>
              <a:buSzTx/>
              <a:tabLst/>
              <a:defRPr/>
            </a:pPr>
            <a:r>
              <a:rPr lang="fr-BE" sz="1800" dirty="0">
                <a:solidFill>
                  <a:sysClr val="window" lastClr="FFFFFF"/>
                </a:solidFill>
                <a:latin typeface="Exo 2"/>
              </a:rPr>
              <a:t>Campagne de sensibilisation commune menée par les organisations membres.</a:t>
            </a:r>
          </a:p>
          <a:p>
            <a:pPr marL="0" marR="0" lvl="0" algn="l" defTabSz="914400" rtl="0" eaLnBrk="0" fontAlgn="base" latinLnBrk="0" hangingPunct="0">
              <a:lnSpc>
                <a:spcPct val="90000"/>
              </a:lnSpc>
              <a:spcBef>
                <a:spcPts val="1000"/>
              </a:spcBef>
              <a:spcAft>
                <a:spcPct val="0"/>
              </a:spcAft>
              <a:buClrTx/>
              <a:buSzTx/>
              <a:tabLst/>
              <a:defRPr/>
            </a:pPr>
            <a:endParaRPr kumimoji="0" lang="fr-BE" sz="2000" b="0" i="0" u="none" strike="noStrike" kern="1200" cap="none" spc="0" normalizeH="0" baseline="0" noProof="0" dirty="0">
              <a:ln>
                <a:noFill/>
              </a:ln>
              <a:solidFill>
                <a:sysClr val="window" lastClr="FFFFFF"/>
              </a:solidFill>
              <a:effectLst/>
              <a:uLnTx/>
              <a:uFillTx/>
              <a:latin typeface="Exo 2"/>
            </a:endParaRPr>
          </a:p>
        </p:txBody>
      </p:sp>
      <p:pic>
        <p:nvPicPr>
          <p:cNvPr id="4" name="Picture 5" descr="A logo with a person in a circle&#10;&#10;Description automatically generated">
            <a:extLst>
              <a:ext uri="{FF2B5EF4-FFF2-40B4-BE49-F238E27FC236}">
                <a16:creationId xmlns:a16="http://schemas.microsoft.com/office/drawing/2014/main" id="{7BCD7498-C226-DF68-5E0F-A2F6B76C3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356" y="5160836"/>
            <a:ext cx="1074089" cy="1285437"/>
          </a:xfrm>
          <a:prstGeom prst="rect">
            <a:avLst/>
          </a:prstGeom>
        </p:spPr>
      </p:pic>
      <p:pic>
        <p:nvPicPr>
          <p:cNvPr id="5" name="Picture 7" descr="A logo with text on it&#10;&#10;Description automatically generated">
            <a:extLst>
              <a:ext uri="{FF2B5EF4-FFF2-40B4-BE49-F238E27FC236}">
                <a16:creationId xmlns:a16="http://schemas.microsoft.com/office/drawing/2014/main" id="{28AC1E27-97C5-D5C0-A6BC-8F68AEFE2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375" y="1479673"/>
            <a:ext cx="3054204" cy="2992938"/>
          </a:xfrm>
          <a:prstGeom prst="rect">
            <a:avLst/>
          </a:prstGeom>
        </p:spPr>
      </p:pic>
      <p:pic>
        <p:nvPicPr>
          <p:cNvPr id="7" name="Picture 4" descr="Miel Maya Honing">
            <a:extLst>
              <a:ext uri="{FF2B5EF4-FFF2-40B4-BE49-F238E27FC236}">
                <a16:creationId xmlns:a16="http://schemas.microsoft.com/office/drawing/2014/main" id="{D75F5BBC-C1DC-98B0-D771-FE48B423D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097" y="5041941"/>
            <a:ext cx="1690556" cy="16905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xfam, Magasins du monde">
            <a:extLst>
              <a:ext uri="{FF2B5EF4-FFF2-40B4-BE49-F238E27FC236}">
                <a16:creationId xmlns:a16="http://schemas.microsoft.com/office/drawing/2014/main" id="{9613038C-3B68-D293-EB8C-A97DCE526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020" y="4760599"/>
            <a:ext cx="2085910" cy="208591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9F4476B-C991-5AE7-D36D-3B9EFFA30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1650" y="1479673"/>
            <a:ext cx="2897788" cy="2897788"/>
          </a:xfrm>
          <a:prstGeom prst="rect">
            <a:avLst/>
          </a:prstGeom>
        </p:spPr>
      </p:pic>
    </p:spTree>
    <p:extLst>
      <p:ext uri="{BB962C8B-B14F-4D97-AF65-F5344CB8AC3E}">
        <p14:creationId xmlns:p14="http://schemas.microsoft.com/office/powerpoint/2010/main" val="290712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70DE2D5-32FE-B397-B30A-B56602C94583}"/>
              </a:ext>
            </a:extLst>
          </p:cNvPr>
          <p:cNvSpPr>
            <a:spLocks noGrp="1"/>
          </p:cNvSpPr>
          <p:nvPr>
            <p:ph type="subTitle" idx="10"/>
          </p:nvPr>
        </p:nvSpPr>
        <p:spPr/>
        <p:txBody>
          <a:bodyPr/>
          <a:lstStyle/>
          <a:p>
            <a:r>
              <a:rPr lang="fr-BE"/>
              <a:t>Campagne commune</a:t>
            </a:r>
          </a:p>
        </p:txBody>
      </p:sp>
      <p:sp>
        <p:nvSpPr>
          <p:cNvPr id="3" name="Rectangle 2">
            <a:extLst>
              <a:ext uri="{FF2B5EF4-FFF2-40B4-BE49-F238E27FC236}">
                <a16:creationId xmlns:a16="http://schemas.microsoft.com/office/drawing/2014/main" id="{F68126AC-71C5-D0E4-58DA-62424D6657FD}"/>
              </a:ext>
            </a:extLst>
          </p:cNvPr>
          <p:cNvSpPr/>
          <p:nvPr/>
        </p:nvSpPr>
        <p:spPr>
          <a:xfrm>
            <a:off x="216568" y="5787189"/>
            <a:ext cx="1010653" cy="854243"/>
          </a:xfrm>
          <a:prstGeom prst="rect">
            <a:avLst/>
          </a:prstGeom>
          <a:solidFill>
            <a:srgbClr val="00B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Tree>
    <p:extLst>
      <p:ext uri="{BB962C8B-B14F-4D97-AF65-F5344CB8AC3E}">
        <p14:creationId xmlns:p14="http://schemas.microsoft.com/office/powerpoint/2010/main" val="355257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2" y="1839251"/>
            <a:ext cx="4611657" cy="3704275"/>
          </a:xfrm>
        </p:spPr>
        <p:txBody>
          <a:bodyPr/>
          <a:lstStyle/>
          <a:p>
            <a:r>
              <a:rPr lang="fr-BE" dirty="0"/>
              <a:t>Objectifs</a:t>
            </a:r>
          </a:p>
          <a:p>
            <a:r>
              <a:rPr lang="fr-BE" sz="1800" dirty="0"/>
              <a:t>Sensibiliser les </a:t>
            </a:r>
            <a:r>
              <a:rPr lang="fr-BE" sz="1800" dirty="0" err="1"/>
              <a:t>citoyen.ne.s</a:t>
            </a:r>
            <a:r>
              <a:rPr lang="fr-BE" sz="1800" dirty="0"/>
              <a:t> au programme porté par les communes du commerce équitable. </a:t>
            </a:r>
          </a:p>
          <a:p>
            <a:r>
              <a:rPr lang="fr-BE" sz="1800" dirty="0"/>
              <a:t>Attirer l’attention des médias et de la presse.</a:t>
            </a:r>
          </a:p>
          <a:p>
            <a:r>
              <a:rPr lang="fr-BE" sz="1800" dirty="0"/>
              <a:t>Mobiliser les communes (titrées ou non) et acteurs de ces communes.</a:t>
            </a:r>
          </a:p>
          <a:p>
            <a:r>
              <a:rPr lang="fr-BE" sz="1800" dirty="0"/>
              <a:t>Générer une participation des </a:t>
            </a:r>
            <a:r>
              <a:rPr lang="fr-BE" sz="1800" dirty="0" err="1"/>
              <a:t>citoyen.ne.s</a:t>
            </a:r>
            <a:r>
              <a:rPr lang="fr-BE" sz="1800" dirty="0"/>
              <a:t>. </a:t>
            </a:r>
          </a:p>
          <a:p>
            <a:pPr marL="741362" indent="-571500">
              <a:buFont typeface="Arial" panose="020B0604020202020204" pitchFamily="34" charset="0"/>
              <a:buChar char="•"/>
            </a:pPr>
            <a:endParaRPr lang="fr-BE" sz="2000" dirty="0"/>
          </a:p>
        </p:txBody>
      </p:sp>
      <p:pic>
        <p:nvPicPr>
          <p:cNvPr id="3" name="Picture 2" descr="La presse gratuite fait de l'oeil aux annonceurs.">
            <a:extLst>
              <a:ext uri="{FF2B5EF4-FFF2-40B4-BE49-F238E27FC236}">
                <a16:creationId xmlns:a16="http://schemas.microsoft.com/office/drawing/2014/main" id="{AA8F9474-BDA8-84BE-47F4-173EB20150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 t="-50" r="25361" b="50"/>
          <a:stretch/>
        </p:blipFill>
        <p:spPr bwMode="auto">
          <a:xfrm>
            <a:off x="5263116" y="-11696"/>
            <a:ext cx="7666074" cy="686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41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584586" cy="3704275"/>
          </a:xfrm>
        </p:spPr>
        <p:txBody>
          <a:bodyPr/>
          <a:lstStyle/>
          <a:p>
            <a:r>
              <a:rPr lang="fr-BE" dirty="0"/>
              <a:t>Indicateurs de performance</a:t>
            </a:r>
          </a:p>
          <a:p>
            <a:r>
              <a:rPr lang="fr-BE" sz="1800" dirty="0"/>
              <a:t>Valeur média des articles/interviews/reportages référant au communiqué de la campagne.</a:t>
            </a:r>
          </a:p>
          <a:p>
            <a:r>
              <a:rPr lang="fr-BE" sz="1800" dirty="0"/>
              <a:t>Nombre de communes participantes.</a:t>
            </a:r>
          </a:p>
          <a:p>
            <a:r>
              <a:rPr lang="fr-BE" sz="1800" dirty="0"/>
              <a:t>Nombre de participations par les </a:t>
            </a:r>
            <a:r>
              <a:rPr lang="fr-BE" sz="1800" dirty="0" err="1"/>
              <a:t>citoyen.ne.s</a:t>
            </a:r>
            <a:r>
              <a:rPr lang="fr-BE" sz="1800" dirty="0"/>
              <a:t>.</a:t>
            </a:r>
          </a:p>
        </p:txBody>
      </p:sp>
      <p:pic>
        <p:nvPicPr>
          <p:cNvPr id="3074" name="Picture 2" descr="Checklist Images - Free Download on Freepik">
            <a:extLst>
              <a:ext uri="{FF2B5EF4-FFF2-40B4-BE49-F238E27FC236}">
                <a16:creationId xmlns:a16="http://schemas.microsoft.com/office/drawing/2014/main" id="{B4AE1A86-A14C-3311-CF51-FDE858DFC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8" r="3526"/>
          <a:stretch/>
        </p:blipFill>
        <p:spPr bwMode="auto">
          <a:xfrm>
            <a:off x="5474372" y="1004261"/>
            <a:ext cx="6545176" cy="484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584586" cy="3704275"/>
          </a:xfrm>
        </p:spPr>
        <p:txBody>
          <a:bodyPr/>
          <a:lstStyle/>
          <a:p>
            <a:r>
              <a:rPr lang="fr-BE" dirty="0"/>
              <a:t>Concept</a:t>
            </a:r>
          </a:p>
          <a:p>
            <a:r>
              <a:rPr lang="fr-BE" sz="1800" dirty="0"/>
              <a:t>Je vote pour que ma commune reste/devienne une commune du commerce équitable. </a:t>
            </a:r>
          </a:p>
          <a:p>
            <a:r>
              <a:rPr lang="fr-BE" sz="1800" dirty="0"/>
              <a:t>Profiter du contexte électoral pour inviter les </a:t>
            </a:r>
            <a:r>
              <a:rPr lang="fr-BE" sz="1800" dirty="0" err="1"/>
              <a:t>citoyen.ne.s</a:t>
            </a:r>
            <a:r>
              <a:rPr lang="fr-BE" sz="1800" dirty="0"/>
              <a:t> à laisser entendre leur voix. </a:t>
            </a:r>
          </a:p>
        </p:txBody>
      </p:sp>
      <p:pic>
        <p:nvPicPr>
          <p:cNvPr id="4" name="Image 3" descr="Une image contenant texte, graphisme, Graphique, clipart&#10;&#10;Description générée automatiquement">
            <a:extLst>
              <a:ext uri="{FF2B5EF4-FFF2-40B4-BE49-F238E27FC236}">
                <a16:creationId xmlns:a16="http://schemas.microsoft.com/office/drawing/2014/main" id="{AF74F959-1C21-71CC-B0C0-EFAC74886632}"/>
              </a:ext>
            </a:extLst>
          </p:cNvPr>
          <p:cNvPicPr>
            <a:picLocks noChangeAspect="1"/>
          </p:cNvPicPr>
          <p:nvPr/>
        </p:nvPicPr>
        <p:blipFill rotWithShape="1">
          <a:blip r:embed="rId3">
            <a:extLst>
              <a:ext uri="{28A0092B-C50C-407E-A947-70E740481C1C}">
                <a14:useLocalDpi xmlns:a14="http://schemas.microsoft.com/office/drawing/2010/main" val="0"/>
              </a:ext>
            </a:extLst>
          </a:blip>
          <a:srcRect t="9808" b="20308"/>
          <a:stretch/>
        </p:blipFill>
        <p:spPr>
          <a:xfrm>
            <a:off x="5252766" y="0"/>
            <a:ext cx="6939234" cy="6858000"/>
          </a:xfrm>
          <a:prstGeom prst="rect">
            <a:avLst/>
          </a:prstGeom>
        </p:spPr>
      </p:pic>
    </p:spTree>
    <p:extLst>
      <p:ext uri="{BB962C8B-B14F-4D97-AF65-F5344CB8AC3E}">
        <p14:creationId xmlns:p14="http://schemas.microsoft.com/office/powerpoint/2010/main" val="2926727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1">
            <a:extLst>
              <a:ext uri="{FF2B5EF4-FFF2-40B4-BE49-F238E27FC236}">
                <a16:creationId xmlns:a16="http://schemas.microsoft.com/office/drawing/2014/main" id="{4DE33701-CA6B-6C9E-A097-761A10EA317E}"/>
              </a:ext>
            </a:extLst>
          </p:cNvPr>
          <p:cNvSpPr>
            <a:spLocks noGrp="1"/>
          </p:cNvSpPr>
          <p:nvPr>
            <p:ph type="subTitle" idx="10"/>
          </p:nvPr>
        </p:nvSpPr>
        <p:spPr>
          <a:xfrm>
            <a:off x="360393" y="1839251"/>
            <a:ext cx="4690750" cy="3704275"/>
          </a:xfrm>
        </p:spPr>
        <p:txBody>
          <a:bodyPr/>
          <a:lstStyle/>
          <a:p>
            <a:r>
              <a:rPr lang="fr-BE" dirty="0"/>
              <a:t>Campagne physique</a:t>
            </a:r>
          </a:p>
          <a:p>
            <a:r>
              <a:rPr lang="fr-BE" sz="1800" dirty="0"/>
              <a:t>Les </a:t>
            </a:r>
            <a:r>
              <a:rPr lang="fr-BE" sz="1800" dirty="0" err="1"/>
              <a:t>citoyen.ne.s</a:t>
            </a:r>
            <a:r>
              <a:rPr lang="fr-BE" sz="1800" dirty="0"/>
              <a:t> votent en déposant une carte signée dans une urne aux couleurs de la campagne. (aussi digitalement)</a:t>
            </a:r>
          </a:p>
          <a:p>
            <a:r>
              <a:rPr lang="fr-BE" sz="1800" dirty="0"/>
              <a:t>La collecte des votes prend place dans tout type de lieux et événements. Magasins, </a:t>
            </a:r>
            <a:r>
              <a:rPr lang="fr-BE" sz="1800" dirty="0" err="1"/>
              <a:t>horeca</a:t>
            </a:r>
            <a:r>
              <a:rPr lang="fr-BE" sz="1800" dirty="0"/>
              <a:t>, fête scolaire, lieux culturels etc.</a:t>
            </a:r>
          </a:p>
          <a:p>
            <a:r>
              <a:rPr lang="fr-BE" sz="1800" dirty="0"/>
              <a:t>Le 6 décembre, l’ensemble des cartes est communiqué à la nouvelle coalition. </a:t>
            </a:r>
          </a:p>
        </p:txBody>
      </p:sp>
      <p:grpSp>
        <p:nvGrpSpPr>
          <p:cNvPr id="21" name="Groupe 20">
            <a:extLst>
              <a:ext uri="{FF2B5EF4-FFF2-40B4-BE49-F238E27FC236}">
                <a16:creationId xmlns:a16="http://schemas.microsoft.com/office/drawing/2014/main" id="{45A0484F-B78D-98B5-B88D-E2F9097B0359}"/>
              </a:ext>
            </a:extLst>
          </p:cNvPr>
          <p:cNvGrpSpPr/>
          <p:nvPr/>
        </p:nvGrpSpPr>
        <p:grpSpPr>
          <a:xfrm>
            <a:off x="5209902" y="24"/>
            <a:ext cx="6972300" cy="6858000"/>
            <a:chOff x="5209902" y="24"/>
            <a:chExt cx="6972300" cy="6858000"/>
          </a:xfrm>
        </p:grpSpPr>
        <p:pic>
          <p:nvPicPr>
            <p:cNvPr id="11" name="Image 10">
              <a:extLst>
                <a:ext uri="{FF2B5EF4-FFF2-40B4-BE49-F238E27FC236}">
                  <a16:creationId xmlns:a16="http://schemas.microsoft.com/office/drawing/2014/main" id="{BE3BF4D9-AD22-A6C1-B71E-493EB54102A5}"/>
                </a:ext>
              </a:extLst>
            </p:cNvPr>
            <p:cNvPicPr>
              <a:picLocks noChangeAspect="1"/>
            </p:cNvPicPr>
            <p:nvPr/>
          </p:nvPicPr>
          <p:blipFill rotWithShape="1">
            <a:blip r:embed="rId3"/>
            <a:srcRect t="6723"/>
            <a:stretch/>
          </p:blipFill>
          <p:spPr>
            <a:xfrm rot="1072848">
              <a:off x="6149570" y="2203580"/>
              <a:ext cx="2407960" cy="3207309"/>
            </a:xfrm>
            <a:prstGeom prst="rect">
              <a:avLst/>
            </a:prstGeom>
          </p:spPr>
        </p:pic>
        <p:grpSp>
          <p:nvGrpSpPr>
            <p:cNvPr id="20" name="Groupe 19">
              <a:extLst>
                <a:ext uri="{FF2B5EF4-FFF2-40B4-BE49-F238E27FC236}">
                  <a16:creationId xmlns:a16="http://schemas.microsoft.com/office/drawing/2014/main" id="{6C6FC096-A4F7-7F38-D676-A21D3AE81D4E}"/>
                </a:ext>
              </a:extLst>
            </p:cNvPr>
            <p:cNvGrpSpPr/>
            <p:nvPr/>
          </p:nvGrpSpPr>
          <p:grpSpPr>
            <a:xfrm>
              <a:off x="5209902" y="24"/>
              <a:ext cx="6972300" cy="6858000"/>
              <a:chOff x="5209902" y="24"/>
              <a:chExt cx="6972300" cy="6858000"/>
            </a:xfrm>
          </p:grpSpPr>
          <p:pic>
            <p:nvPicPr>
              <p:cNvPr id="2" name="Image 1">
                <a:extLst>
                  <a:ext uri="{FF2B5EF4-FFF2-40B4-BE49-F238E27FC236}">
                    <a16:creationId xmlns:a16="http://schemas.microsoft.com/office/drawing/2014/main" id="{8D17C164-B23D-02D0-C7AE-D078BA6F98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63" b="96741" l="250" r="99583">
                            <a14:foregroundMark x1="0" y1="593" x2="0" y2="99111"/>
                            <a14:foregroundMark x1="0" y1="99111" x2="34417" y2="99259"/>
                            <a14:foregroundMark x1="34417" y1="99259" x2="80000" y2="94815"/>
                            <a14:foregroundMark x1="80000" y1="94815" x2="96167" y2="94815"/>
                            <a14:foregroundMark x1="96167" y1="94815" x2="96833" y2="12741"/>
                            <a14:foregroundMark x1="96833" y1="12741" x2="82583" y2="3111"/>
                            <a14:foregroundMark x1="82583" y1="3111" x2="250" y2="2963"/>
                            <a14:foregroundMark x1="5667" y1="96000" x2="74667" y2="96000"/>
                            <a14:foregroundMark x1="74667" y1="96000" x2="92750" y2="95111"/>
                            <a14:foregroundMark x1="95167" y1="84296" x2="26167" y2="86222"/>
                            <a14:foregroundMark x1="26167" y1="80148" x2="79250" y2="82074"/>
                            <a14:foregroundMark x1="79250" y1="82074" x2="92000" y2="79407"/>
                            <a14:foregroundMark x1="58836" y1="77364" x2="45250" y2="76889"/>
                            <a14:foregroundMark x1="91833" y1="78519" x2="58851" y2="77365"/>
                            <a14:foregroundMark x1="81583" y1="80889" x2="63917" y2="80889"/>
                            <a14:foregroundMark x1="27083" y1="89778" x2="59583" y2="89185"/>
                            <a14:foregroundMark x1="59583" y1="89185" x2="94500" y2="89185"/>
                            <a14:foregroundMark x1="98917" y1="96741" x2="98917" y2="3407"/>
                            <a14:foregroundMark x1="36333" y1="76889" x2="48000" y2="72148"/>
                            <a14:foregroundMark x1="70000" y1="74963" x2="68417" y2="75259"/>
                            <a14:foregroundMark x1="33583" y1="91556" x2="78667" y2="92444"/>
                            <a14:foregroundMark x1="78667" y1="92444" x2="99583" y2="91852"/>
                            <a14:foregroundMark x1="51417" y1="74667" x2="51417" y2="74667"/>
                            <a14:foregroundMark x1="70751" y1="44570" x2="70333" y2="44741"/>
                            <a14:foregroundMark x1="71417" y1="44296" x2="71044" y2="44449"/>
                            <a14:foregroundMark x1="70417" y1="44741" x2="70417" y2="44741"/>
                            <a14:backgroundMark x1="55250" y1="32148" x2="52083" y2="66370"/>
                            <a14:backgroundMark x1="52083" y1="66370" x2="54500" y2="73630"/>
                            <a14:backgroundMark x1="54500" y1="73630" x2="59333" y2="75111"/>
                            <a14:backgroundMark x1="59333" y1="75111" x2="66583" y2="56000"/>
                            <a14:backgroundMark x1="66583" y1="56000" x2="67667" y2="48296"/>
                            <a14:backgroundMark x1="67667" y1="48296" x2="66250" y2="41185"/>
                            <a14:backgroundMark x1="66250" y1="41185" x2="56417" y2="34222"/>
                            <a14:backgroundMark x1="56417" y1="34222" x2="55500" y2="33037"/>
                            <a14:backgroundMark x1="48000" y1="72296" x2="48000" y2="72296"/>
                            <a14:backgroundMark x1="47750" y1="72296" x2="47750" y2="72296"/>
                            <a14:backgroundMark x1="47917" y1="71852" x2="47917" y2="71852"/>
                            <a14:backgroundMark x1="48250" y1="72000" x2="48250" y2="72000"/>
                            <a14:backgroundMark x1="48000" y1="72000" x2="48500" y2="72000"/>
                            <a14:backgroundMark x1="47583" y1="72296" x2="47583" y2="72296"/>
                            <a14:backgroundMark x1="47417" y1="72296" x2="47417" y2="72296"/>
                            <a14:backgroundMark x1="70417" y1="37778" x2="70417" y2="37778"/>
                            <a14:backgroundMark x1="70667" y1="37630" x2="70667" y2="37630"/>
                            <a14:backgroundMark x1="69750" y1="45481" x2="70368" y2="45397"/>
                            <a14:backgroundMark x1="71167" y1="44889" x2="71167" y2="44889"/>
                            <a14:backgroundMark x1="70667" y1="45778" x2="70833" y2="45481"/>
                            <a14:backgroundMark x1="70500" y1="45481" x2="70750" y2="45185"/>
                          </a14:backgroundRemoval>
                        </a14:imgEffect>
                      </a14:imgLayer>
                    </a14:imgProps>
                  </a:ext>
                  <a:ext uri="{28A0092B-C50C-407E-A947-70E740481C1C}">
                    <a14:useLocalDpi xmlns:a14="http://schemas.microsoft.com/office/drawing/2010/main" val="0"/>
                  </a:ext>
                </a:extLst>
              </a:blip>
              <a:srcRect l="42813"/>
              <a:stretch/>
            </p:blipFill>
            <p:spPr>
              <a:xfrm>
                <a:off x="5209902" y="24"/>
                <a:ext cx="6972300" cy="6858000"/>
              </a:xfrm>
              <a:prstGeom prst="rect">
                <a:avLst/>
              </a:prstGeom>
            </p:spPr>
          </p:pic>
          <p:sp>
            <p:nvSpPr>
              <p:cNvPr id="3" name="Rectangle 2">
                <a:extLst>
                  <a:ext uri="{FF2B5EF4-FFF2-40B4-BE49-F238E27FC236}">
                    <a16:creationId xmlns:a16="http://schemas.microsoft.com/office/drawing/2014/main" id="{20D83616-7C77-3623-D796-8504F2145F69}"/>
                  </a:ext>
                </a:extLst>
              </p:cNvPr>
              <p:cNvSpPr/>
              <p:nvPr/>
            </p:nvSpPr>
            <p:spPr>
              <a:xfrm rot="1029160">
                <a:off x="6707971" y="2268128"/>
                <a:ext cx="1953712" cy="45719"/>
              </a:xfrm>
              <a:prstGeom prst="rect">
                <a:avLst/>
              </a:prstGeom>
              <a:solidFill>
                <a:srgbClr val="ED6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5" name="Rectangle 4">
                <a:extLst>
                  <a:ext uri="{FF2B5EF4-FFF2-40B4-BE49-F238E27FC236}">
                    <a16:creationId xmlns:a16="http://schemas.microsoft.com/office/drawing/2014/main" id="{B1974D7A-1CF9-E502-ADC0-C27DD6D53227}"/>
                  </a:ext>
                </a:extLst>
              </p:cNvPr>
              <p:cNvSpPr/>
              <p:nvPr/>
            </p:nvSpPr>
            <p:spPr>
              <a:xfrm rot="6548580" flipV="1">
                <a:off x="4665639" y="3446649"/>
                <a:ext cx="3153774" cy="45719"/>
              </a:xfrm>
              <a:prstGeom prst="rect">
                <a:avLst/>
              </a:prstGeom>
              <a:solidFill>
                <a:srgbClr val="ED6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cxnSp>
            <p:nvCxnSpPr>
              <p:cNvPr id="10" name="Connecteur droit 9">
                <a:extLst>
                  <a:ext uri="{FF2B5EF4-FFF2-40B4-BE49-F238E27FC236}">
                    <a16:creationId xmlns:a16="http://schemas.microsoft.com/office/drawing/2014/main" id="{8F1CD922-3A7C-2007-6297-4CB1D8792904}"/>
                  </a:ext>
                </a:extLst>
              </p:cNvPr>
              <p:cNvCxnSpPr>
                <a:cxnSpLocks/>
              </p:cNvCxnSpPr>
              <p:nvPr/>
            </p:nvCxnSpPr>
            <p:spPr>
              <a:xfrm flipH="1">
                <a:off x="7919254" y="3076303"/>
                <a:ext cx="734887" cy="2204365"/>
              </a:xfrm>
              <a:prstGeom prst="line">
                <a:avLst/>
              </a:prstGeom>
              <a:ln w="28575">
                <a:solidFill>
                  <a:srgbClr val="ED6D04"/>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A693397-8ED2-BA76-0CC9-5C56C36A61B2}"/>
                  </a:ext>
                </a:extLst>
              </p:cNvPr>
              <p:cNvCxnSpPr>
                <a:cxnSpLocks/>
              </p:cNvCxnSpPr>
              <p:nvPr/>
            </p:nvCxnSpPr>
            <p:spPr>
              <a:xfrm>
                <a:off x="6777960" y="5267020"/>
                <a:ext cx="1144565" cy="0"/>
              </a:xfrm>
              <a:prstGeom prst="line">
                <a:avLst/>
              </a:prstGeom>
              <a:ln w="28575">
                <a:solidFill>
                  <a:srgbClr val="ED6D04"/>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1893A6E-B332-687A-8FF0-38C001C8F2F5}"/>
                  </a:ext>
                </a:extLst>
              </p:cNvPr>
              <p:cNvCxnSpPr>
                <a:cxnSpLocks/>
              </p:cNvCxnSpPr>
              <p:nvPr/>
            </p:nvCxnSpPr>
            <p:spPr>
              <a:xfrm>
                <a:off x="5710358" y="4939176"/>
                <a:ext cx="1088216" cy="321585"/>
              </a:xfrm>
              <a:prstGeom prst="line">
                <a:avLst/>
              </a:prstGeom>
              <a:ln w="57150">
                <a:solidFill>
                  <a:srgbClr val="ED6D0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8728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87CF2-76BE-5F0C-E6A4-56B28E27B0D6}"/>
              </a:ext>
            </a:extLst>
          </p:cNvPr>
          <p:cNvSpPr/>
          <p:nvPr/>
        </p:nvSpPr>
        <p:spPr>
          <a:xfrm>
            <a:off x="192505" y="5702968"/>
            <a:ext cx="1191127" cy="105877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grpSp>
        <p:nvGrpSpPr>
          <p:cNvPr id="53" name="Groupe 52">
            <a:extLst>
              <a:ext uri="{FF2B5EF4-FFF2-40B4-BE49-F238E27FC236}">
                <a16:creationId xmlns:a16="http://schemas.microsoft.com/office/drawing/2014/main" id="{B0E4F12C-FFBE-44A6-4E47-786848779335}"/>
              </a:ext>
            </a:extLst>
          </p:cNvPr>
          <p:cNvGrpSpPr/>
          <p:nvPr/>
        </p:nvGrpSpPr>
        <p:grpSpPr>
          <a:xfrm>
            <a:off x="5305185" y="1447327"/>
            <a:ext cx="7010685" cy="4217541"/>
            <a:chOff x="5305185" y="1447327"/>
            <a:chExt cx="7010685" cy="4217541"/>
          </a:xfrm>
        </p:grpSpPr>
        <p:pic>
          <p:nvPicPr>
            <p:cNvPr id="52" name="Image 51" descr="Une image contenant texte, personne, boîte, plein air&#10;&#10;Description générée automatiquement">
              <a:extLst>
                <a:ext uri="{FF2B5EF4-FFF2-40B4-BE49-F238E27FC236}">
                  <a16:creationId xmlns:a16="http://schemas.microsoft.com/office/drawing/2014/main" id="{0317F631-AA8A-B5D2-088C-10D406B2E751}"/>
                </a:ext>
              </a:extLst>
            </p:cNvPr>
            <p:cNvPicPr>
              <a:picLocks noChangeAspect="1"/>
            </p:cNvPicPr>
            <p:nvPr/>
          </p:nvPicPr>
          <p:blipFill rotWithShape="1">
            <a:blip r:embed="rId4">
              <a:extLst>
                <a:ext uri="{28A0092B-C50C-407E-A947-70E740481C1C}">
                  <a14:useLocalDpi xmlns:a14="http://schemas.microsoft.com/office/drawing/2010/main" val="0"/>
                </a:ext>
              </a:extLst>
            </a:blip>
            <a:srcRect t="28503" b="16446"/>
            <a:stretch/>
          </p:blipFill>
          <p:spPr>
            <a:xfrm>
              <a:off x="6449255" y="1692309"/>
              <a:ext cx="4803456" cy="1488233"/>
            </a:xfrm>
            <a:prstGeom prst="rect">
              <a:avLst/>
            </a:prstGeom>
          </p:spPr>
        </p:pic>
        <p:sp>
          <p:nvSpPr>
            <p:cNvPr id="9" name="Rectangle 8">
              <a:extLst>
                <a:ext uri="{FF2B5EF4-FFF2-40B4-BE49-F238E27FC236}">
                  <a16:creationId xmlns:a16="http://schemas.microsoft.com/office/drawing/2014/main" id="{EF950246-C6D8-B040-620E-98C3CE3D8485}"/>
                </a:ext>
              </a:extLst>
            </p:cNvPr>
            <p:cNvSpPr/>
            <p:nvPr/>
          </p:nvSpPr>
          <p:spPr>
            <a:xfrm>
              <a:off x="6450549" y="3154500"/>
              <a:ext cx="4802162" cy="1449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12" name="ZoneTexte 11">
              <a:extLst>
                <a:ext uri="{FF2B5EF4-FFF2-40B4-BE49-F238E27FC236}">
                  <a16:creationId xmlns:a16="http://schemas.microsoft.com/office/drawing/2014/main" id="{99ECA50F-A741-8F5E-CF03-353540BC28E6}"/>
                </a:ext>
              </a:extLst>
            </p:cNvPr>
            <p:cNvSpPr txBox="1"/>
            <p:nvPr/>
          </p:nvSpPr>
          <p:spPr>
            <a:xfrm>
              <a:off x="6668679" y="3376437"/>
              <a:ext cx="2574758" cy="63094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BE" sz="700" b="0" i="0" u="none" strike="noStrike" kern="1200" cap="none" spc="0" normalizeH="0" baseline="0" noProof="0">
                  <a:ln>
                    <a:noFill/>
                  </a:ln>
                  <a:solidFill>
                    <a:prstClr val="black"/>
                  </a:solidFill>
                  <a:effectLst/>
                  <a:uLnTx/>
                  <a:uFillTx/>
                  <a:latin typeface="Exo 2" pitchFamily="2" charset="0"/>
                  <a:ea typeface="+mn-ea"/>
                  <a:cs typeface="+mn-cs"/>
                </a:rPr>
                <a:t>A l’occasion de la semaine du commerce équitable. Les organisations membres mobilisent les habitan,t.e.s des communes titrées. Celleux-ci sont invité.es à voter pour que leur commune conserve ce précieux titre et continue d’investir dans le commerce équitable. </a:t>
              </a:r>
            </a:p>
          </p:txBody>
        </p:sp>
        <p:pic>
          <p:nvPicPr>
            <p:cNvPr id="13" name="Picture 5" descr="A logo with a person in a circle&#10;&#10;Description automatically generated">
              <a:extLst>
                <a:ext uri="{FF2B5EF4-FFF2-40B4-BE49-F238E27FC236}">
                  <a16:creationId xmlns:a16="http://schemas.microsoft.com/office/drawing/2014/main" id="{40183B7A-C615-BBBC-C2D4-E00E21FBA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329" y="4085858"/>
              <a:ext cx="311633" cy="372953"/>
            </a:xfrm>
            <a:prstGeom prst="rect">
              <a:avLst/>
            </a:prstGeom>
          </p:spPr>
        </p:pic>
        <p:pic>
          <p:nvPicPr>
            <p:cNvPr id="14" name="Picture 4" descr="Miel Maya Honing">
              <a:extLst>
                <a:ext uri="{FF2B5EF4-FFF2-40B4-BE49-F238E27FC236}">
                  <a16:creationId xmlns:a16="http://schemas.microsoft.com/office/drawing/2014/main" id="{9130AA93-AF43-1D46-EA7D-B40F91F2C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584" y="4029970"/>
              <a:ext cx="475946" cy="475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XFAM Bookshop Ixelles">
              <a:extLst>
                <a:ext uri="{FF2B5EF4-FFF2-40B4-BE49-F238E27FC236}">
                  <a16:creationId xmlns:a16="http://schemas.microsoft.com/office/drawing/2014/main" id="{AC7B96D4-8C04-51EC-1384-36CE874595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505"/>
            <a:stretch/>
          </p:blipFill>
          <p:spPr bwMode="auto">
            <a:xfrm>
              <a:off x="7693092" y="4067446"/>
              <a:ext cx="532541" cy="44997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6204665F-2FDB-DC36-FF29-1F5372D3ED7B}"/>
                </a:ext>
              </a:extLst>
            </p:cNvPr>
            <p:cNvSpPr txBox="1"/>
            <p:nvPr/>
          </p:nvSpPr>
          <p:spPr>
            <a:xfrm>
              <a:off x="6449255" y="2020993"/>
              <a:ext cx="251367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800" b="1" i="0" u="none" strike="noStrike" kern="1200" cap="none" spc="0" normalizeH="0" baseline="0" noProof="0">
                  <a:ln>
                    <a:noFill/>
                  </a:ln>
                  <a:solidFill>
                    <a:prstClr val="white"/>
                  </a:solidFill>
                  <a:effectLst/>
                  <a:uLnTx/>
                  <a:uFillTx/>
                  <a:latin typeface="Exo 2" pitchFamily="2" charset="0"/>
                  <a:ea typeface="+mn-ea"/>
                  <a:cs typeface="+mn-cs"/>
                </a:rPr>
                <a:t>Je vote pour une commune équitable</a:t>
              </a:r>
            </a:p>
          </p:txBody>
        </p:sp>
        <p:pic>
          <p:nvPicPr>
            <p:cNvPr id="29" name="Image 28">
              <a:extLst>
                <a:ext uri="{FF2B5EF4-FFF2-40B4-BE49-F238E27FC236}">
                  <a16:creationId xmlns:a16="http://schemas.microsoft.com/office/drawing/2014/main" id="{204991F4-7B22-C565-C9D7-84CC1E7FBAD5}"/>
                </a:ext>
              </a:extLst>
            </p:cNvPr>
            <p:cNvPicPr>
              <a:picLocks noChangeAspect="1"/>
            </p:cNvPicPr>
            <p:nvPr/>
          </p:nvPicPr>
          <p:blipFill>
            <a:blip r:embed="rId8"/>
            <a:stretch>
              <a:fillRect/>
            </a:stretch>
          </p:blipFill>
          <p:spPr>
            <a:xfrm>
              <a:off x="9426094" y="3404645"/>
              <a:ext cx="1419430" cy="534652"/>
            </a:xfrm>
            <a:prstGeom prst="rect">
              <a:avLst/>
            </a:prstGeom>
          </p:spPr>
        </p:pic>
        <p:grpSp>
          <p:nvGrpSpPr>
            <p:cNvPr id="21" name="Groupe 20">
              <a:extLst>
                <a:ext uri="{FF2B5EF4-FFF2-40B4-BE49-F238E27FC236}">
                  <a16:creationId xmlns:a16="http://schemas.microsoft.com/office/drawing/2014/main" id="{A84A1785-8CD3-9D3C-B2AA-8E77D5036FD5}"/>
                </a:ext>
              </a:extLst>
            </p:cNvPr>
            <p:cNvGrpSpPr/>
            <p:nvPr/>
          </p:nvGrpSpPr>
          <p:grpSpPr>
            <a:xfrm>
              <a:off x="9508793" y="3917859"/>
              <a:ext cx="1296072" cy="446704"/>
              <a:chOff x="9361230" y="3789947"/>
              <a:chExt cx="1296072" cy="446704"/>
            </a:xfrm>
            <a:solidFill>
              <a:srgbClr val="ED6D04"/>
            </a:solidFill>
          </p:grpSpPr>
          <p:sp>
            <p:nvSpPr>
              <p:cNvPr id="17" name="Rectangle : coins arrondis 16">
                <a:extLst>
                  <a:ext uri="{FF2B5EF4-FFF2-40B4-BE49-F238E27FC236}">
                    <a16:creationId xmlns:a16="http://schemas.microsoft.com/office/drawing/2014/main" id="{1A76E453-8EC2-AFF3-E1A8-D7348DB084BC}"/>
                  </a:ext>
                </a:extLst>
              </p:cNvPr>
              <p:cNvSpPr/>
              <p:nvPr/>
            </p:nvSpPr>
            <p:spPr>
              <a:xfrm>
                <a:off x="9361230" y="3789947"/>
                <a:ext cx="1296072" cy="44670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18" name="ZoneTexte 17">
                <a:extLst>
                  <a:ext uri="{FF2B5EF4-FFF2-40B4-BE49-F238E27FC236}">
                    <a16:creationId xmlns:a16="http://schemas.microsoft.com/office/drawing/2014/main" id="{C4F6EEE2-E9E6-A4B7-C7FF-247D647669B7}"/>
                  </a:ext>
                </a:extLst>
              </p:cNvPr>
              <p:cNvSpPr txBox="1"/>
              <p:nvPr/>
            </p:nvSpPr>
            <p:spPr>
              <a:xfrm>
                <a:off x="9467763" y="3802201"/>
                <a:ext cx="1106905" cy="369332"/>
              </a:xfrm>
              <a:prstGeom prst="rect">
                <a:avLst/>
              </a:prstGeom>
              <a:grp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xo 2" pitchFamily="2" charset="0"/>
                    <a:ea typeface="+mn-ea"/>
                    <a:cs typeface="+mn-cs"/>
                  </a:rPr>
                  <a:t>Je vote</a:t>
                </a:r>
              </a:p>
            </p:txBody>
          </p:sp>
        </p:grpSp>
        <p:pic>
          <p:nvPicPr>
            <p:cNvPr id="23" name="Graphique 22" descr="Curseur avec un remplissage uni">
              <a:extLst>
                <a:ext uri="{FF2B5EF4-FFF2-40B4-BE49-F238E27FC236}">
                  <a16:creationId xmlns:a16="http://schemas.microsoft.com/office/drawing/2014/main" id="{91D61D04-1C6B-1D73-3115-CACAA5A8AA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62867" y="4230211"/>
              <a:ext cx="228600" cy="228600"/>
            </a:xfrm>
            <a:prstGeom prst="rect">
              <a:avLst/>
            </a:prstGeom>
          </p:spPr>
        </p:pic>
        <p:pic>
          <p:nvPicPr>
            <p:cNvPr id="10" name="Picture 6" descr="Pin on Electronic">
              <a:extLst>
                <a:ext uri="{FF2B5EF4-FFF2-40B4-BE49-F238E27FC236}">
                  <a16:creationId xmlns:a16="http://schemas.microsoft.com/office/drawing/2014/main" id="{0B34A1A4-D642-39B8-3953-571171E258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5185" y="1447327"/>
              <a:ext cx="7010685" cy="42175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ous-titre 1">
            <a:extLst>
              <a:ext uri="{FF2B5EF4-FFF2-40B4-BE49-F238E27FC236}">
                <a16:creationId xmlns:a16="http://schemas.microsoft.com/office/drawing/2014/main" id="{56AC24E7-7BBA-E335-BA29-66C22FD7FC30}"/>
              </a:ext>
            </a:extLst>
          </p:cNvPr>
          <p:cNvSpPr>
            <a:spLocks noGrp="1"/>
          </p:cNvSpPr>
          <p:nvPr>
            <p:ph type="subTitle" idx="10"/>
          </p:nvPr>
        </p:nvSpPr>
        <p:spPr/>
        <p:txBody>
          <a:bodyPr/>
          <a:lstStyle/>
          <a:p>
            <a:r>
              <a:rPr lang="fr-BE" dirty="0"/>
              <a:t>Campagne digitale</a:t>
            </a:r>
          </a:p>
          <a:p>
            <a:pPr marR="0" lvl="0" algn="l" defTabSz="914400" rtl="0" eaLnBrk="0" fontAlgn="base" latinLnBrk="0" hangingPunct="0">
              <a:lnSpc>
                <a:spcPct val="100000"/>
              </a:lnSpc>
              <a:spcBef>
                <a:spcPts val="1800"/>
              </a:spcBef>
              <a:spcAft>
                <a:spcPts val="0"/>
              </a:spcAft>
              <a:buClrTx/>
              <a:buSzPct val="75000"/>
              <a:tabLst/>
              <a:defRPr/>
            </a:pPr>
            <a:r>
              <a:rPr lang="fr-BE" sz="1800" dirty="0">
                <a:solidFill>
                  <a:prstClr val="white"/>
                </a:solidFill>
              </a:rPr>
              <a:t>Des publicités sur Facebook et Instagram font connaître la campagne et dirigent les gens vers une page web dédiée. </a:t>
            </a:r>
          </a:p>
          <a:p>
            <a:pPr marR="0" lvl="0" algn="l" defTabSz="914400" rtl="0" eaLnBrk="0" fontAlgn="base" latinLnBrk="0" hangingPunct="0">
              <a:lnSpc>
                <a:spcPct val="100000"/>
              </a:lnSpc>
              <a:spcBef>
                <a:spcPts val="1800"/>
              </a:spcBef>
              <a:spcAft>
                <a:spcPts val="0"/>
              </a:spcAft>
              <a:buClrTx/>
              <a:buSzPct val="75000"/>
              <a:tabLst/>
              <a:defRPr/>
            </a:pPr>
            <a:r>
              <a:rPr kumimoji="0" lang="fr-BE" sz="1800" b="1" i="0" u="none" strike="noStrike" kern="1200" cap="none" spc="0" normalizeH="0" baseline="0" noProof="0" dirty="0">
                <a:ln>
                  <a:noFill/>
                </a:ln>
                <a:solidFill>
                  <a:prstClr val="white"/>
                </a:solidFill>
                <a:effectLst/>
                <a:uLnTx/>
                <a:uFillTx/>
              </a:rPr>
              <a:t>La page web de la campagne permet une participation en ligne et  compile du contenu relatif à la campagne.</a:t>
            </a:r>
            <a:endParaRPr lang="fr-BE" sz="2000" dirty="0"/>
          </a:p>
        </p:txBody>
      </p:sp>
    </p:spTree>
    <p:extLst>
      <p:ext uri="{BB962C8B-B14F-4D97-AF65-F5344CB8AC3E}">
        <p14:creationId xmlns:p14="http://schemas.microsoft.com/office/powerpoint/2010/main" val="2264894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70DE2D5-32FE-B397-B30A-B56602C94583}"/>
              </a:ext>
            </a:extLst>
          </p:cNvPr>
          <p:cNvSpPr>
            <a:spLocks noGrp="1"/>
          </p:cNvSpPr>
          <p:nvPr>
            <p:ph type="subTitle" idx="10"/>
          </p:nvPr>
        </p:nvSpPr>
        <p:spPr/>
        <p:txBody>
          <a:bodyPr/>
          <a:lstStyle/>
          <a:p>
            <a:r>
              <a:rPr lang="fr-BE"/>
              <a:t>Mécanique et matériel</a:t>
            </a:r>
          </a:p>
        </p:txBody>
      </p:sp>
      <p:sp>
        <p:nvSpPr>
          <p:cNvPr id="3" name="Rectangle 2">
            <a:extLst>
              <a:ext uri="{FF2B5EF4-FFF2-40B4-BE49-F238E27FC236}">
                <a16:creationId xmlns:a16="http://schemas.microsoft.com/office/drawing/2014/main" id="{F68126AC-71C5-D0E4-58DA-62424D6657FD}"/>
              </a:ext>
            </a:extLst>
          </p:cNvPr>
          <p:cNvSpPr/>
          <p:nvPr/>
        </p:nvSpPr>
        <p:spPr>
          <a:xfrm>
            <a:off x="216568" y="5787189"/>
            <a:ext cx="1010653" cy="854243"/>
          </a:xfrm>
          <a:prstGeom prst="rect">
            <a:avLst/>
          </a:prstGeom>
          <a:solidFill>
            <a:srgbClr val="00B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Tree>
    <p:extLst>
      <p:ext uri="{BB962C8B-B14F-4D97-AF65-F5344CB8AC3E}">
        <p14:creationId xmlns:p14="http://schemas.microsoft.com/office/powerpoint/2010/main" val="260003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726614" cy="3704275"/>
          </a:xfrm>
        </p:spPr>
        <p:txBody>
          <a:bodyPr/>
          <a:lstStyle/>
          <a:p>
            <a:r>
              <a:rPr lang="fr-BE" dirty="0"/>
              <a:t>Communiqué de presse</a:t>
            </a:r>
          </a:p>
          <a:p>
            <a:r>
              <a:rPr lang="fr-BE" sz="1800" dirty="0"/>
              <a:t>Communiqué de presse prêt à l’emploi mais adaptable. </a:t>
            </a:r>
          </a:p>
          <a:p>
            <a:r>
              <a:rPr lang="fr-BE" sz="1800" dirty="0"/>
              <a:t>Les communes et acteurs participants sont encouragés à envoyer le communiqué à leur réseau de journalistes. (Embargo jusqu’au 2/10 00h01)</a:t>
            </a:r>
          </a:p>
          <a:p>
            <a:pPr marL="741362" indent="-571500">
              <a:buFont typeface="Arial" panose="020B0604020202020204" pitchFamily="34" charset="0"/>
              <a:buChar char="•"/>
            </a:pPr>
            <a:endParaRPr lang="fr-BE" sz="2000" dirty="0"/>
          </a:p>
        </p:txBody>
      </p:sp>
      <p:pic>
        <p:nvPicPr>
          <p:cNvPr id="3" name="Picture 2" descr="La presse gratuite fait de l'oeil aux annonceurs.">
            <a:extLst>
              <a:ext uri="{FF2B5EF4-FFF2-40B4-BE49-F238E27FC236}">
                <a16:creationId xmlns:a16="http://schemas.microsoft.com/office/drawing/2014/main" id="{AA8F9474-BDA8-84BE-47F4-173EB2015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 t="-50" r="25361" b="50"/>
          <a:stretch/>
        </p:blipFill>
        <p:spPr bwMode="auto">
          <a:xfrm>
            <a:off x="5263116" y="-11696"/>
            <a:ext cx="7666074" cy="686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BE"/>
          </a:p>
        </p:txBody>
      </p:sp>
      <p:sp>
        <p:nvSpPr>
          <p:cNvPr id="28" name="Rectangle 27">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useBgFill="1">
        <p:nvSpPr>
          <p:cNvPr id="30" name="Rectangle 29">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re 1">
            <a:extLst>
              <a:ext uri="{FF2B5EF4-FFF2-40B4-BE49-F238E27FC236}">
                <a16:creationId xmlns:a16="http://schemas.microsoft.com/office/drawing/2014/main" id="{E9A08AD5-3112-87C2-66E8-F40B69F96A59}"/>
              </a:ext>
            </a:extLst>
          </p:cNvPr>
          <p:cNvSpPr>
            <a:spLocks noGrp="1"/>
          </p:cNvSpPr>
          <p:nvPr>
            <p:ph type="title"/>
          </p:nvPr>
        </p:nvSpPr>
        <p:spPr>
          <a:xfrm>
            <a:off x="780131" y="729995"/>
            <a:ext cx="3197161" cy="4551426"/>
          </a:xfrm>
        </p:spPr>
        <p:txBody>
          <a:bodyPr vert="horz" lIns="91440" tIns="45720" rIns="91440" bIns="45720" rtlCol="0" anchor="ctr">
            <a:normAutofit/>
          </a:bodyPr>
          <a:lstStyle/>
          <a:p>
            <a:pPr algn="r">
              <a:lnSpc>
                <a:spcPct val="90000"/>
              </a:lnSpc>
            </a:pPr>
            <a:r>
              <a:rPr lang="fr-BE" sz="3200" spc="200" dirty="0">
                <a:solidFill>
                  <a:schemeClr val="tx2"/>
                </a:solidFill>
                <a:latin typeface="+mj-lt"/>
              </a:rPr>
              <a:t>Programme</a:t>
            </a:r>
            <a:r>
              <a:rPr lang="en-US" sz="3200" spc="200" dirty="0">
                <a:solidFill>
                  <a:schemeClr val="tx2"/>
                </a:solidFill>
                <a:latin typeface="+mj-lt"/>
              </a:rPr>
              <a:t> de la </a:t>
            </a:r>
            <a:r>
              <a:rPr lang="fr-BE" sz="3200" spc="200" dirty="0">
                <a:solidFill>
                  <a:schemeClr val="tx2"/>
                </a:solidFill>
                <a:latin typeface="+mj-lt"/>
              </a:rPr>
              <a:t>journée</a:t>
            </a:r>
          </a:p>
        </p:txBody>
      </p:sp>
      <p:sp>
        <p:nvSpPr>
          <p:cNvPr id="6" name="Espace réservé du texte 3">
            <a:extLst>
              <a:ext uri="{FF2B5EF4-FFF2-40B4-BE49-F238E27FC236}">
                <a16:creationId xmlns:a16="http://schemas.microsoft.com/office/drawing/2014/main" id="{985FDB74-CFD1-F3A8-4451-E4083F16AA00}"/>
              </a:ext>
            </a:extLst>
          </p:cNvPr>
          <p:cNvSpPr>
            <a:spLocks noGrp="1"/>
          </p:cNvSpPr>
          <p:nvPr>
            <p:ph type="body" sz="half" idx="2"/>
          </p:nvPr>
        </p:nvSpPr>
        <p:spPr>
          <a:xfrm>
            <a:off x="4494186" y="671209"/>
            <a:ext cx="7418162" cy="4980515"/>
          </a:xfr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09h30</a:t>
            </a:r>
            <a:r>
              <a:rPr lang="fr-FR" sz="1800" b="1" dirty="0">
                <a:solidFill>
                  <a:prstClr val="black"/>
                </a:solidFill>
              </a:rPr>
              <a:t> </a:t>
            </a:r>
            <a:r>
              <a:rPr lang="fr-FR" sz="1800" dirty="0">
                <a:solidFill>
                  <a:schemeClr val="accent6"/>
                </a:solidFill>
              </a:rPr>
              <a:t>: Informations CDCE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10h00</a:t>
            </a:r>
            <a:r>
              <a:rPr lang="fr-FR" sz="1800" dirty="0">
                <a:solidFill>
                  <a:prstClr val="black"/>
                </a:solidFill>
              </a:rPr>
              <a:t> </a:t>
            </a:r>
            <a:r>
              <a:rPr lang="fr-FR" sz="1800" dirty="0">
                <a:solidFill>
                  <a:schemeClr val="accent6"/>
                </a:solidFill>
              </a:rPr>
              <a:t>: </a:t>
            </a:r>
            <a:r>
              <a:rPr lang="fr-BE" sz="1800" dirty="0">
                <a:solidFill>
                  <a:schemeClr val="accent6"/>
                </a:solidFill>
              </a:rPr>
              <a:t>Interventions</a:t>
            </a:r>
          </a:p>
          <a:p>
            <a:pPr marL="1200150" lvl="2" indent="-285750">
              <a:lnSpc>
                <a:spcPct val="100000"/>
              </a:lnSpc>
              <a:spcBef>
                <a:spcPts val="0"/>
              </a:spcBef>
              <a:buClrTx/>
              <a:buFont typeface="Arial" panose="020B0604020202020204" pitchFamily="34" charset="0"/>
              <a:buChar char="•"/>
              <a:defRPr/>
            </a:pPr>
            <a:r>
              <a:rPr lang="fr-FR" sz="1600" dirty="0">
                <a:solidFill>
                  <a:prstClr val="black"/>
                </a:solidFill>
              </a:rPr>
              <a:t>Prix Juste Producteur (principe du label)</a:t>
            </a:r>
          </a:p>
          <a:p>
            <a:pPr marL="1200150" lvl="2" indent="-285750">
              <a:lnSpc>
                <a:spcPct val="100000"/>
              </a:lnSpc>
              <a:spcBef>
                <a:spcPts val="0"/>
              </a:spcBef>
              <a:buClrTx/>
              <a:buFont typeface="Arial" panose="020B0604020202020204" pitchFamily="34" charset="0"/>
              <a:buChar char="•"/>
              <a:defRPr/>
            </a:pPr>
            <a:r>
              <a:rPr lang="fr-FR" sz="1600" dirty="0">
                <a:solidFill>
                  <a:prstClr val="black"/>
                </a:solidFill>
              </a:rPr>
              <a:t>Terre en vue (terres publiques)</a:t>
            </a:r>
            <a:endParaRPr lang="fr-BE" sz="1600" dirty="0">
              <a:solidFill>
                <a:prstClr val="black"/>
              </a:solidFil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BE" sz="18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11h00</a:t>
            </a:r>
            <a:r>
              <a:rPr lang="fr-FR" sz="1800" b="1" dirty="0">
                <a:solidFill>
                  <a:prstClr val="black"/>
                </a:solidFill>
              </a:rPr>
              <a:t> </a:t>
            </a:r>
            <a:r>
              <a:rPr lang="fr-FR" sz="1800" dirty="0">
                <a:solidFill>
                  <a:schemeClr val="accent6"/>
                </a:solidFill>
              </a:rPr>
              <a:t>: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11h15</a:t>
            </a:r>
            <a:r>
              <a:rPr lang="fr-FR" sz="1800" dirty="0">
                <a:solidFill>
                  <a:prstClr val="black"/>
                </a:solidFill>
              </a:rPr>
              <a:t> </a:t>
            </a:r>
            <a:r>
              <a:rPr lang="fr-FR" sz="1800" dirty="0">
                <a:solidFill>
                  <a:schemeClr val="accent6"/>
                </a:solidFill>
              </a:rPr>
              <a:t>: Interventions</a:t>
            </a:r>
          </a:p>
          <a:p>
            <a:pPr marL="1200150" lvl="2" indent="-285750">
              <a:lnSpc>
                <a:spcPct val="100000"/>
              </a:lnSpc>
              <a:spcBef>
                <a:spcPts val="0"/>
              </a:spcBef>
              <a:buClrTx/>
              <a:buFont typeface="Arial" panose="020B0604020202020204" pitchFamily="34" charset="0"/>
              <a:buChar char="•"/>
              <a:defRPr/>
            </a:pPr>
            <a:r>
              <a:rPr lang="fr-FR" sz="1600" dirty="0">
                <a:solidFill>
                  <a:prstClr val="black"/>
                </a:solidFill>
              </a:rPr>
              <a:t>Oxfam-Magasins du monde (étude agroécologie)</a:t>
            </a:r>
          </a:p>
          <a:p>
            <a:pPr marL="1200150" lvl="2" indent="-285750">
              <a:lnSpc>
                <a:spcPct val="100000"/>
              </a:lnSpc>
              <a:spcBef>
                <a:spcPts val="0"/>
              </a:spcBef>
              <a:buClrTx/>
              <a:buFont typeface="Arial" panose="020B0604020202020204" pitchFamily="34" charset="0"/>
              <a:buChar char="•"/>
              <a:defRPr/>
            </a:pPr>
            <a:r>
              <a:rPr lang="fr-FR" sz="1600" dirty="0">
                <a:solidFill>
                  <a:prstClr val="black"/>
                </a:solidFill>
              </a:rPr>
              <a:t>TDC – </a:t>
            </a:r>
            <a:r>
              <a:rPr lang="fr-FR" sz="1600" dirty="0" err="1">
                <a:solidFill>
                  <a:prstClr val="black"/>
                </a:solidFill>
              </a:rPr>
              <a:t>Enabel</a:t>
            </a:r>
            <a:r>
              <a:rPr lang="fr-FR" sz="1600" dirty="0">
                <a:solidFill>
                  <a:prstClr val="black"/>
                </a:solidFill>
              </a:rPr>
              <a:t> (consommation responsable en Belgique)</a:t>
            </a:r>
          </a:p>
          <a:p>
            <a:pPr marL="742950" lvl="1" indent="-285750">
              <a:lnSpc>
                <a:spcPct val="100000"/>
              </a:lnSpc>
              <a:spcBef>
                <a:spcPts val="0"/>
              </a:spcBef>
              <a:buClrTx/>
              <a:buFont typeface="Arial" panose="020B0604020202020204" pitchFamily="34" charset="0"/>
              <a:buChar char="•"/>
              <a:defRPr/>
            </a:pPr>
            <a:endParaRPr lang="fr-FR" sz="16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12h15</a:t>
            </a:r>
            <a:r>
              <a:rPr lang="fr-FR" sz="1800" b="1" dirty="0">
                <a:solidFill>
                  <a:prstClr val="black"/>
                </a:solidFill>
              </a:rPr>
              <a:t> </a:t>
            </a:r>
            <a:r>
              <a:rPr lang="fr-FR" sz="1800" dirty="0">
                <a:solidFill>
                  <a:schemeClr val="accent6"/>
                </a:solidFill>
              </a:rPr>
              <a:t>: Lunch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13h15</a:t>
            </a:r>
            <a:r>
              <a:rPr lang="fr-FR" sz="1800" dirty="0">
                <a:solidFill>
                  <a:prstClr val="black"/>
                </a:solidFill>
              </a:rPr>
              <a:t> </a:t>
            </a:r>
            <a:r>
              <a:rPr lang="fr-FR" sz="1800" dirty="0">
                <a:solidFill>
                  <a:schemeClr val="accent6"/>
                </a:solidFill>
              </a:rPr>
              <a:t>:  Atelier 1 </a:t>
            </a:r>
            <a:r>
              <a:rPr lang="fr-FR" dirty="0">
                <a:solidFill>
                  <a:prstClr val="black"/>
                </a:solidFill>
              </a:rPr>
              <a:t>(animé par Oxfam-Magasins du monde)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prstClr val="black"/>
              </a:solidFill>
            </a:endParaRPr>
          </a:p>
          <a:p>
            <a:pPr>
              <a:lnSpc>
                <a:spcPct val="100000"/>
              </a:lnSpc>
              <a:spcBef>
                <a:spcPts val="0"/>
              </a:spcBef>
              <a:buClrTx/>
              <a:defRPr/>
            </a:pPr>
            <a:r>
              <a:rPr lang="fr-FR" sz="1800" b="1" dirty="0">
                <a:solidFill>
                  <a:schemeClr val="accent6"/>
                </a:solidFill>
              </a:rPr>
              <a:t>14h40</a:t>
            </a:r>
            <a:r>
              <a:rPr lang="fr-FR" sz="1800" dirty="0">
                <a:solidFill>
                  <a:schemeClr val="accent6"/>
                </a:solidFill>
              </a:rPr>
              <a:t> :  Atelier 2 </a:t>
            </a:r>
            <a:r>
              <a:rPr lang="fr-FR" dirty="0">
                <a:solidFill>
                  <a:prstClr val="black"/>
                </a:solidFill>
              </a:rPr>
              <a:t>(animé par Oxfam-Magasins du monde)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chemeClr val="accent6"/>
                </a:solidFill>
              </a:rPr>
              <a:t>16h00</a:t>
            </a:r>
            <a:r>
              <a:rPr lang="fr-FR" sz="1800" dirty="0">
                <a:solidFill>
                  <a:prstClr val="black"/>
                </a:solidFill>
              </a:rPr>
              <a:t> </a:t>
            </a:r>
            <a:r>
              <a:rPr lang="fr-FR" sz="1800" dirty="0">
                <a:solidFill>
                  <a:schemeClr val="accent6"/>
                </a:solidFill>
              </a:rPr>
              <a:t>: Clôture</a:t>
            </a:r>
            <a:endParaRPr lang="fr-BE" sz="1800" dirty="0">
              <a:solidFill>
                <a:schemeClr val="accent6"/>
              </a:solidFill>
            </a:endParaRPr>
          </a:p>
          <a:p>
            <a:pPr indent="-228600">
              <a:lnSpc>
                <a:spcPct val="110000"/>
              </a:lnSpc>
              <a:spcBef>
                <a:spcPts val="700"/>
              </a:spcBef>
            </a:pPr>
            <a:endParaRPr lang="en-US"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F07C0260-6830-3844-5122-0288B1332D37}"/>
              </a:ext>
            </a:extLst>
          </p:cNvPr>
          <p:cNvCxnSpPr>
            <a:cxnSpLocks/>
          </p:cNvCxnSpPr>
          <p:nvPr/>
        </p:nvCxnSpPr>
        <p:spPr>
          <a:xfrm>
            <a:off x="4231532" y="1153287"/>
            <a:ext cx="0" cy="373542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036BD5E1-DCB0-3C72-D011-EAB68A895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pic>
        <p:nvPicPr>
          <p:cNvPr id="2" name="Image 1" descr="Une image contenant Graphique, clipart, créativité&#10;&#10;Description générée automatiquement">
            <a:extLst>
              <a:ext uri="{FF2B5EF4-FFF2-40B4-BE49-F238E27FC236}">
                <a16:creationId xmlns:a16="http://schemas.microsoft.com/office/drawing/2014/main" id="{6ADDF61B-DD9D-5089-D2EA-EB46BB4BF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444" y="3888749"/>
            <a:ext cx="834921" cy="834921"/>
          </a:xfrm>
          <a:prstGeom prst="rect">
            <a:avLst/>
          </a:prstGeom>
        </p:spPr>
      </p:pic>
    </p:spTree>
    <p:extLst>
      <p:ext uri="{BB962C8B-B14F-4D97-AF65-F5344CB8AC3E}">
        <p14:creationId xmlns:p14="http://schemas.microsoft.com/office/powerpoint/2010/main" val="118028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5958BA-8633-9FA2-A160-A0EAE271FA39}"/>
              </a:ext>
            </a:extLst>
          </p:cNvPr>
          <p:cNvSpPr/>
          <p:nvPr/>
        </p:nvSpPr>
        <p:spPr>
          <a:xfrm>
            <a:off x="5244662" y="0"/>
            <a:ext cx="6947338" cy="6858000"/>
          </a:xfrm>
          <a:prstGeom prst="rect">
            <a:avLst/>
          </a:prstGeom>
          <a:solidFill>
            <a:srgbClr val="A59B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726614" cy="3704275"/>
          </a:xfrm>
        </p:spPr>
        <p:txBody>
          <a:bodyPr/>
          <a:lstStyle/>
          <a:p>
            <a:r>
              <a:rPr lang="fr-BE"/>
              <a:t>Article rédactionnel</a:t>
            </a:r>
          </a:p>
          <a:p>
            <a:r>
              <a:rPr lang="fr-BE" sz="1800"/>
              <a:t>Article rédactionnel pour permettre l’appel par les communes aux différents acteurs.</a:t>
            </a:r>
          </a:p>
          <a:p>
            <a:r>
              <a:rPr lang="fr-BE" sz="1800"/>
              <a:t>Pour toute communication écrite par mail, journal communal, newsletter etc. </a:t>
            </a:r>
          </a:p>
          <a:p>
            <a:pPr marL="741362" indent="-571500">
              <a:buFont typeface="Arial" panose="020B0604020202020204" pitchFamily="34" charset="0"/>
              <a:buChar char="•"/>
            </a:pPr>
            <a:endParaRPr lang="fr-BE" sz="2000"/>
          </a:p>
        </p:txBody>
      </p:sp>
      <p:pic>
        <p:nvPicPr>
          <p:cNvPr id="6146" name="Picture 2" descr="Maquette de magazine municipal • Perfekt !">
            <a:extLst>
              <a:ext uri="{FF2B5EF4-FFF2-40B4-BE49-F238E27FC236}">
                <a16:creationId xmlns:a16="http://schemas.microsoft.com/office/drawing/2014/main" id="{D2DDDDC6-90B4-523C-70A4-89AB58072A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69" t="3537" r="2865" b="7133"/>
          <a:stretch/>
        </p:blipFill>
        <p:spPr bwMode="auto">
          <a:xfrm>
            <a:off x="5332502" y="1135457"/>
            <a:ext cx="6771658" cy="45870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EBC89B9-1F13-E739-3670-DDE1B880D8A5}"/>
              </a:ext>
            </a:extLst>
          </p:cNvPr>
          <p:cNvSpPr/>
          <p:nvPr/>
        </p:nvSpPr>
        <p:spPr>
          <a:xfrm>
            <a:off x="9606454" y="3818178"/>
            <a:ext cx="157655" cy="26111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15" name="Rectangle 14">
            <a:extLst>
              <a:ext uri="{FF2B5EF4-FFF2-40B4-BE49-F238E27FC236}">
                <a16:creationId xmlns:a16="http://schemas.microsoft.com/office/drawing/2014/main" id="{A32410D0-0C1D-F65C-FD1C-4B22BD029613}"/>
              </a:ext>
            </a:extLst>
          </p:cNvPr>
          <p:cNvSpPr/>
          <p:nvPr/>
        </p:nvSpPr>
        <p:spPr>
          <a:xfrm>
            <a:off x="6400800" y="1698866"/>
            <a:ext cx="4789714" cy="476061"/>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800" b="1" i="0" u="none" strike="noStrike" kern="1200" cap="none" spc="0" normalizeH="0" baseline="0" noProof="0">
                <a:ln>
                  <a:noFill/>
                </a:ln>
                <a:solidFill>
                  <a:prstClr val="black"/>
                </a:solidFill>
                <a:effectLst/>
                <a:uLnTx/>
                <a:uFillTx/>
                <a:latin typeface="Exo 2"/>
                <a:ea typeface="+mn-ea"/>
                <a:cs typeface="+mn-cs"/>
              </a:rPr>
              <a:t>Semaine du commerce équitable 2024</a:t>
            </a:r>
          </a:p>
        </p:txBody>
      </p:sp>
      <p:pic>
        <p:nvPicPr>
          <p:cNvPr id="5" name="Image 4" descr="Une image contenant texte, livre, Impression, conception&#10;&#10;Description générée automatiquement">
            <a:extLst>
              <a:ext uri="{FF2B5EF4-FFF2-40B4-BE49-F238E27FC236}">
                <a16:creationId xmlns:a16="http://schemas.microsoft.com/office/drawing/2014/main" id="{740841CC-12CC-F23E-22C5-F95190EC0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783" y="2174927"/>
            <a:ext cx="2856549" cy="1904366"/>
          </a:xfrm>
          <a:prstGeom prst="rect">
            <a:avLst/>
          </a:prstGeom>
        </p:spPr>
      </p:pic>
    </p:spTree>
    <p:extLst>
      <p:ext uri="{BB962C8B-B14F-4D97-AF65-F5344CB8AC3E}">
        <p14:creationId xmlns:p14="http://schemas.microsoft.com/office/powerpoint/2010/main" val="2481564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87CF2-76BE-5F0C-E6A4-56B28E27B0D6}"/>
              </a:ext>
            </a:extLst>
          </p:cNvPr>
          <p:cNvSpPr/>
          <p:nvPr/>
        </p:nvSpPr>
        <p:spPr>
          <a:xfrm>
            <a:off x="192505" y="5702968"/>
            <a:ext cx="1191127" cy="105877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2" name="Sous-titre 1">
            <a:extLst>
              <a:ext uri="{FF2B5EF4-FFF2-40B4-BE49-F238E27FC236}">
                <a16:creationId xmlns:a16="http://schemas.microsoft.com/office/drawing/2014/main" id="{56AC24E7-7BBA-E335-BA29-66C22FD7FC30}"/>
              </a:ext>
            </a:extLst>
          </p:cNvPr>
          <p:cNvSpPr>
            <a:spLocks noGrp="1"/>
          </p:cNvSpPr>
          <p:nvPr>
            <p:ph type="subTitle" idx="10"/>
          </p:nvPr>
        </p:nvSpPr>
        <p:spPr/>
        <p:txBody>
          <a:bodyPr/>
          <a:lstStyle/>
          <a:p>
            <a:r>
              <a:rPr lang="fr-BE"/>
              <a:t>Site web</a:t>
            </a:r>
          </a:p>
          <a:p>
            <a:pPr marR="0" lvl="0" algn="l" defTabSz="914400" rtl="0" eaLnBrk="0" fontAlgn="base" latinLnBrk="0" hangingPunct="0">
              <a:lnSpc>
                <a:spcPct val="100000"/>
              </a:lnSpc>
              <a:spcBef>
                <a:spcPts val="1800"/>
              </a:spcBef>
              <a:spcAft>
                <a:spcPts val="0"/>
              </a:spcAft>
              <a:buClrTx/>
              <a:buSzPct val="75000"/>
              <a:tabLst/>
              <a:defRPr/>
            </a:pPr>
            <a:r>
              <a:rPr kumimoji="0" lang="fr-BE" sz="1800" b="1" i="0" u="none" strike="noStrike" kern="1200" cap="none" spc="0" normalizeH="0" baseline="0" noProof="0">
                <a:ln>
                  <a:noFill/>
                </a:ln>
                <a:solidFill>
                  <a:prstClr val="white"/>
                </a:solidFill>
                <a:effectLst/>
                <a:uLnTx/>
                <a:uFillTx/>
              </a:rPr>
              <a:t>La page web de la campagne permet une participation en ligne et  compile du contenu relatif à la campagne.</a:t>
            </a:r>
            <a:endParaRPr lang="fr-BE" sz="2000"/>
          </a:p>
        </p:txBody>
      </p:sp>
      <p:grpSp>
        <p:nvGrpSpPr>
          <p:cNvPr id="4" name="Groupe 3">
            <a:extLst>
              <a:ext uri="{FF2B5EF4-FFF2-40B4-BE49-F238E27FC236}">
                <a16:creationId xmlns:a16="http://schemas.microsoft.com/office/drawing/2014/main" id="{C30D88C8-9ECC-C884-8FC3-8672227C9821}"/>
              </a:ext>
            </a:extLst>
          </p:cNvPr>
          <p:cNvGrpSpPr/>
          <p:nvPr/>
        </p:nvGrpSpPr>
        <p:grpSpPr>
          <a:xfrm>
            <a:off x="5305185" y="1447327"/>
            <a:ext cx="7010685" cy="4217541"/>
            <a:chOff x="5305185" y="1447327"/>
            <a:chExt cx="7010685" cy="4217541"/>
          </a:xfrm>
        </p:grpSpPr>
        <p:pic>
          <p:nvPicPr>
            <p:cNvPr id="6" name="Image 5" descr="Une image contenant texte, personne, boîte, plein air&#10;&#10;Description générée automatiquement">
              <a:extLst>
                <a:ext uri="{FF2B5EF4-FFF2-40B4-BE49-F238E27FC236}">
                  <a16:creationId xmlns:a16="http://schemas.microsoft.com/office/drawing/2014/main" id="{17221470-2D96-1ED4-F85C-E1F46B4F808D}"/>
                </a:ext>
              </a:extLst>
            </p:cNvPr>
            <p:cNvPicPr>
              <a:picLocks noChangeAspect="1"/>
            </p:cNvPicPr>
            <p:nvPr/>
          </p:nvPicPr>
          <p:blipFill rotWithShape="1">
            <a:blip r:embed="rId4">
              <a:extLst>
                <a:ext uri="{28A0092B-C50C-407E-A947-70E740481C1C}">
                  <a14:useLocalDpi xmlns:a14="http://schemas.microsoft.com/office/drawing/2010/main" val="0"/>
                </a:ext>
              </a:extLst>
            </a:blip>
            <a:srcRect t="28503" b="16446"/>
            <a:stretch/>
          </p:blipFill>
          <p:spPr>
            <a:xfrm>
              <a:off x="6449255" y="1692309"/>
              <a:ext cx="4803456" cy="1488233"/>
            </a:xfrm>
            <a:prstGeom prst="rect">
              <a:avLst/>
            </a:prstGeom>
          </p:spPr>
        </p:pic>
        <p:sp>
          <p:nvSpPr>
            <p:cNvPr id="16" name="Rectangle 15">
              <a:extLst>
                <a:ext uri="{FF2B5EF4-FFF2-40B4-BE49-F238E27FC236}">
                  <a16:creationId xmlns:a16="http://schemas.microsoft.com/office/drawing/2014/main" id="{B0A8CF1B-6F4A-C006-5FE6-259C0A3C638D}"/>
                </a:ext>
              </a:extLst>
            </p:cNvPr>
            <p:cNvSpPr/>
            <p:nvPr/>
          </p:nvSpPr>
          <p:spPr>
            <a:xfrm>
              <a:off x="6450549" y="3154500"/>
              <a:ext cx="4802162" cy="1449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19" name="ZoneTexte 18">
              <a:extLst>
                <a:ext uri="{FF2B5EF4-FFF2-40B4-BE49-F238E27FC236}">
                  <a16:creationId xmlns:a16="http://schemas.microsoft.com/office/drawing/2014/main" id="{CAAFF4A5-E6EF-2ACA-751A-0B7E94579DBA}"/>
                </a:ext>
              </a:extLst>
            </p:cNvPr>
            <p:cNvSpPr txBox="1"/>
            <p:nvPr/>
          </p:nvSpPr>
          <p:spPr>
            <a:xfrm>
              <a:off x="6668679" y="3376437"/>
              <a:ext cx="2574758" cy="63094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BE" sz="700" b="0" i="0" u="none" strike="noStrike" kern="1200" cap="none" spc="0" normalizeH="0" baseline="0" noProof="0">
                  <a:ln>
                    <a:noFill/>
                  </a:ln>
                  <a:solidFill>
                    <a:prstClr val="black"/>
                  </a:solidFill>
                  <a:effectLst/>
                  <a:uLnTx/>
                  <a:uFillTx/>
                  <a:latin typeface="Exo 2" pitchFamily="2" charset="0"/>
                  <a:ea typeface="+mn-ea"/>
                  <a:cs typeface="+mn-cs"/>
                </a:rPr>
                <a:t>A l’occasion de la semaine du commerce équitable. Les organisations membres mobilisent les habitan,t.e.s des communes titrées. Celleux-ci sont invité.es à voter pour que leur commune conserve ce précieux titre et continue d’investir dans le commerce équitable. </a:t>
              </a:r>
            </a:p>
          </p:txBody>
        </p:sp>
        <p:pic>
          <p:nvPicPr>
            <p:cNvPr id="20" name="Picture 5" descr="A logo with a person in a circle&#10;&#10;Description automatically generated">
              <a:extLst>
                <a:ext uri="{FF2B5EF4-FFF2-40B4-BE49-F238E27FC236}">
                  <a16:creationId xmlns:a16="http://schemas.microsoft.com/office/drawing/2014/main" id="{950255D3-FFF7-DACC-C4AB-FDB3F5282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329" y="4085858"/>
              <a:ext cx="311633" cy="372953"/>
            </a:xfrm>
            <a:prstGeom prst="rect">
              <a:avLst/>
            </a:prstGeom>
          </p:spPr>
        </p:pic>
        <p:pic>
          <p:nvPicPr>
            <p:cNvPr id="22" name="Picture 4" descr="Miel Maya Honing">
              <a:extLst>
                <a:ext uri="{FF2B5EF4-FFF2-40B4-BE49-F238E27FC236}">
                  <a16:creationId xmlns:a16="http://schemas.microsoft.com/office/drawing/2014/main" id="{B291A5E7-F37D-AA6B-D958-8BBDF598C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584" y="4029970"/>
              <a:ext cx="475946" cy="4759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OXFAM Bookshop Ixelles">
              <a:extLst>
                <a:ext uri="{FF2B5EF4-FFF2-40B4-BE49-F238E27FC236}">
                  <a16:creationId xmlns:a16="http://schemas.microsoft.com/office/drawing/2014/main" id="{3E15476F-6C2A-8A18-9813-299AC99CF6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505"/>
            <a:stretch/>
          </p:blipFill>
          <p:spPr bwMode="auto">
            <a:xfrm>
              <a:off x="7693092" y="4067446"/>
              <a:ext cx="532541" cy="449974"/>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6CFC80C4-8A61-B6D0-98E7-E7DB9127A274}"/>
                </a:ext>
              </a:extLst>
            </p:cNvPr>
            <p:cNvSpPr txBox="1"/>
            <p:nvPr/>
          </p:nvSpPr>
          <p:spPr>
            <a:xfrm>
              <a:off x="6449255" y="2020993"/>
              <a:ext cx="251367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800" b="1" i="0" u="none" strike="noStrike" kern="1200" cap="none" spc="0" normalizeH="0" baseline="0" noProof="0">
                  <a:ln>
                    <a:noFill/>
                  </a:ln>
                  <a:solidFill>
                    <a:prstClr val="white"/>
                  </a:solidFill>
                  <a:effectLst/>
                  <a:uLnTx/>
                  <a:uFillTx/>
                  <a:latin typeface="Exo 2" pitchFamily="2" charset="0"/>
                  <a:ea typeface="+mn-ea"/>
                  <a:cs typeface="+mn-cs"/>
                </a:rPr>
                <a:t>Je vote pour une commune équitable</a:t>
              </a:r>
            </a:p>
          </p:txBody>
        </p:sp>
        <p:pic>
          <p:nvPicPr>
            <p:cNvPr id="27" name="Image 26">
              <a:extLst>
                <a:ext uri="{FF2B5EF4-FFF2-40B4-BE49-F238E27FC236}">
                  <a16:creationId xmlns:a16="http://schemas.microsoft.com/office/drawing/2014/main" id="{032CD5F9-6DD9-036F-4357-F2D59E7DFC42}"/>
                </a:ext>
              </a:extLst>
            </p:cNvPr>
            <p:cNvPicPr>
              <a:picLocks noChangeAspect="1"/>
            </p:cNvPicPr>
            <p:nvPr/>
          </p:nvPicPr>
          <p:blipFill>
            <a:blip r:embed="rId8"/>
            <a:stretch>
              <a:fillRect/>
            </a:stretch>
          </p:blipFill>
          <p:spPr>
            <a:xfrm>
              <a:off x="9426094" y="3404645"/>
              <a:ext cx="1419430" cy="534652"/>
            </a:xfrm>
            <a:prstGeom prst="rect">
              <a:avLst/>
            </a:prstGeom>
          </p:spPr>
        </p:pic>
        <p:grpSp>
          <p:nvGrpSpPr>
            <p:cNvPr id="28" name="Groupe 27">
              <a:extLst>
                <a:ext uri="{FF2B5EF4-FFF2-40B4-BE49-F238E27FC236}">
                  <a16:creationId xmlns:a16="http://schemas.microsoft.com/office/drawing/2014/main" id="{2992A2CE-DFFA-5F7B-162F-BFFF6D86780C}"/>
                </a:ext>
              </a:extLst>
            </p:cNvPr>
            <p:cNvGrpSpPr/>
            <p:nvPr/>
          </p:nvGrpSpPr>
          <p:grpSpPr>
            <a:xfrm>
              <a:off x="9508793" y="3917859"/>
              <a:ext cx="1296072" cy="446704"/>
              <a:chOff x="9361230" y="3789947"/>
              <a:chExt cx="1296072" cy="446704"/>
            </a:xfrm>
            <a:solidFill>
              <a:srgbClr val="ED6D04"/>
            </a:solidFill>
          </p:grpSpPr>
          <p:sp>
            <p:nvSpPr>
              <p:cNvPr id="33" name="Rectangle : coins arrondis 32">
                <a:extLst>
                  <a:ext uri="{FF2B5EF4-FFF2-40B4-BE49-F238E27FC236}">
                    <a16:creationId xmlns:a16="http://schemas.microsoft.com/office/drawing/2014/main" id="{5CBD8BE8-D710-3CD5-D451-860654344341}"/>
                  </a:ext>
                </a:extLst>
              </p:cNvPr>
              <p:cNvSpPr/>
              <p:nvPr/>
            </p:nvSpPr>
            <p:spPr>
              <a:xfrm>
                <a:off x="9361230" y="3789947"/>
                <a:ext cx="1296072" cy="44670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
            <p:nvSpPr>
              <p:cNvPr id="34" name="ZoneTexte 33">
                <a:extLst>
                  <a:ext uri="{FF2B5EF4-FFF2-40B4-BE49-F238E27FC236}">
                    <a16:creationId xmlns:a16="http://schemas.microsoft.com/office/drawing/2014/main" id="{67719F71-D42E-D257-CD6C-B6612F1F1E14}"/>
                  </a:ext>
                </a:extLst>
              </p:cNvPr>
              <p:cNvSpPr txBox="1"/>
              <p:nvPr/>
            </p:nvSpPr>
            <p:spPr>
              <a:xfrm>
                <a:off x="9467763" y="3802201"/>
                <a:ext cx="1106905" cy="369332"/>
              </a:xfrm>
              <a:prstGeom prst="rect">
                <a:avLst/>
              </a:prstGeom>
              <a:grp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xo 2" pitchFamily="2" charset="0"/>
                    <a:ea typeface="+mn-ea"/>
                    <a:cs typeface="+mn-cs"/>
                  </a:rPr>
                  <a:t>Je vote</a:t>
                </a:r>
              </a:p>
            </p:txBody>
          </p:sp>
        </p:grpSp>
        <p:pic>
          <p:nvPicPr>
            <p:cNvPr id="30" name="Graphique 29" descr="Curseur avec un remplissage uni">
              <a:extLst>
                <a:ext uri="{FF2B5EF4-FFF2-40B4-BE49-F238E27FC236}">
                  <a16:creationId xmlns:a16="http://schemas.microsoft.com/office/drawing/2014/main" id="{35B0B63E-4EE7-4637-C0F6-DBF32E6BDA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62867" y="4230211"/>
              <a:ext cx="228600" cy="228600"/>
            </a:xfrm>
            <a:prstGeom prst="rect">
              <a:avLst/>
            </a:prstGeom>
          </p:spPr>
        </p:pic>
        <p:pic>
          <p:nvPicPr>
            <p:cNvPr id="32" name="Picture 6" descr="Pin on Electronic">
              <a:extLst>
                <a:ext uri="{FF2B5EF4-FFF2-40B4-BE49-F238E27FC236}">
                  <a16:creationId xmlns:a16="http://schemas.microsoft.com/office/drawing/2014/main" id="{A4DBEBAD-E907-1078-ABE0-7F9119AACD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5185" y="1447327"/>
              <a:ext cx="7010685" cy="42175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114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690750" cy="3704275"/>
          </a:xfrm>
        </p:spPr>
        <p:txBody>
          <a:bodyPr/>
          <a:lstStyle/>
          <a:p>
            <a:r>
              <a:rPr lang="fr-BE" dirty="0"/>
              <a:t>Réseaux sociaux</a:t>
            </a:r>
          </a:p>
          <a:p>
            <a:r>
              <a:rPr lang="fr-BE" sz="1800" dirty="0">
                <a:solidFill>
                  <a:prstClr val="white"/>
                </a:solidFill>
              </a:rPr>
              <a:t>Des publicités sur Facebook et Instagram font connaître la campagne et dirigent les gens vers une page web dédiée. </a:t>
            </a:r>
          </a:p>
          <a:p>
            <a:r>
              <a:rPr lang="fr-BE" sz="1800" dirty="0"/>
              <a:t>Ce matériel (texte et images) est disponible aux communes et acteurs participants pour promouvoir les actions locales sur leurs canaux propres. </a:t>
            </a:r>
          </a:p>
        </p:txBody>
      </p:sp>
      <p:pic>
        <p:nvPicPr>
          <p:cNvPr id="3" name="Picture 2" descr="Instagram Color Background Images - Free Download on Freepik">
            <a:extLst>
              <a:ext uri="{FF2B5EF4-FFF2-40B4-BE49-F238E27FC236}">
                <a16:creationId xmlns:a16="http://schemas.microsoft.com/office/drawing/2014/main" id="{BC966185-C6FA-FD23-03DF-19B52AA6D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575" y="0"/>
            <a:ext cx="69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 coins arrondis 12">
            <a:extLst>
              <a:ext uri="{FF2B5EF4-FFF2-40B4-BE49-F238E27FC236}">
                <a16:creationId xmlns:a16="http://schemas.microsoft.com/office/drawing/2014/main" id="{10800121-48C0-7AC0-83E0-70F7D9DB8755}"/>
              </a:ext>
            </a:extLst>
          </p:cNvPr>
          <p:cNvSpPr/>
          <p:nvPr/>
        </p:nvSpPr>
        <p:spPr>
          <a:xfrm>
            <a:off x="7322752" y="619124"/>
            <a:ext cx="2704274" cy="5305425"/>
          </a:xfrm>
          <a:prstGeom prst="roundRect">
            <a:avLst>
              <a:gd name="adj" fmla="val 61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grpSp>
        <p:nvGrpSpPr>
          <p:cNvPr id="12" name="Groupe 11">
            <a:extLst>
              <a:ext uri="{FF2B5EF4-FFF2-40B4-BE49-F238E27FC236}">
                <a16:creationId xmlns:a16="http://schemas.microsoft.com/office/drawing/2014/main" id="{8034A118-4E41-E1E6-200F-305A7EE03875}"/>
              </a:ext>
            </a:extLst>
          </p:cNvPr>
          <p:cNvGrpSpPr/>
          <p:nvPr/>
        </p:nvGrpSpPr>
        <p:grpSpPr>
          <a:xfrm>
            <a:off x="7325551" y="933451"/>
            <a:ext cx="2704274" cy="4758390"/>
            <a:chOff x="2362200" y="1312193"/>
            <a:chExt cx="2704274" cy="4758390"/>
          </a:xfrm>
        </p:grpSpPr>
        <p:pic>
          <p:nvPicPr>
            <p:cNvPr id="7" name="Image 6">
              <a:extLst>
                <a:ext uri="{FF2B5EF4-FFF2-40B4-BE49-F238E27FC236}">
                  <a16:creationId xmlns:a16="http://schemas.microsoft.com/office/drawing/2014/main" id="{20491B48-539E-AA93-F2E3-E15B9168AD89}"/>
                </a:ext>
              </a:extLst>
            </p:cNvPr>
            <p:cNvPicPr>
              <a:picLocks noChangeAspect="1"/>
            </p:cNvPicPr>
            <p:nvPr/>
          </p:nvPicPr>
          <p:blipFill>
            <a:blip r:embed="rId4"/>
            <a:stretch>
              <a:fillRect/>
            </a:stretch>
          </p:blipFill>
          <p:spPr>
            <a:xfrm>
              <a:off x="2362200" y="1312193"/>
              <a:ext cx="2704274" cy="4758390"/>
            </a:xfrm>
            <a:prstGeom prst="rect">
              <a:avLst/>
            </a:prstGeom>
          </p:spPr>
        </p:pic>
        <p:sp>
          <p:nvSpPr>
            <p:cNvPr id="8" name="Rectangle 7">
              <a:extLst>
                <a:ext uri="{FF2B5EF4-FFF2-40B4-BE49-F238E27FC236}">
                  <a16:creationId xmlns:a16="http://schemas.microsoft.com/office/drawing/2014/main" id="{8948FD95-065B-D5C0-25D7-B605DDD7C9DA}"/>
                </a:ext>
              </a:extLst>
            </p:cNvPr>
            <p:cNvSpPr/>
            <p:nvPr/>
          </p:nvSpPr>
          <p:spPr>
            <a:xfrm>
              <a:off x="2362200" y="2190750"/>
              <a:ext cx="2704274" cy="2714625"/>
            </a:xfrm>
            <a:prstGeom prst="rect">
              <a:avLst/>
            </a:prstGeom>
            <a:solidFill>
              <a:srgbClr val="ED6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pic>
          <p:nvPicPr>
            <p:cNvPr id="5" name="Image 4" descr="Une image contenant texte, graphisme, Graphique, clipart&#10;&#10;Description générée automatiquement">
              <a:extLst>
                <a:ext uri="{FF2B5EF4-FFF2-40B4-BE49-F238E27FC236}">
                  <a16:creationId xmlns:a16="http://schemas.microsoft.com/office/drawing/2014/main" id="{3E1C487D-EEC1-9749-01AB-0E373EF7F100}"/>
                </a:ext>
              </a:extLst>
            </p:cNvPr>
            <p:cNvPicPr>
              <a:picLocks noChangeAspect="1"/>
            </p:cNvPicPr>
            <p:nvPr/>
          </p:nvPicPr>
          <p:blipFill rotWithShape="1">
            <a:blip r:embed="rId5">
              <a:extLst>
                <a:ext uri="{28A0092B-C50C-407E-A947-70E740481C1C}">
                  <a14:useLocalDpi xmlns:a14="http://schemas.microsoft.com/office/drawing/2010/main" val="0"/>
                </a:ext>
              </a:extLst>
            </a:blip>
            <a:srcRect t="3944" b="20776"/>
            <a:stretch/>
          </p:blipFill>
          <p:spPr>
            <a:xfrm>
              <a:off x="2442591" y="2190750"/>
              <a:ext cx="2549903" cy="2714625"/>
            </a:xfrm>
            <a:prstGeom prst="rect">
              <a:avLst/>
            </a:prstGeom>
          </p:spPr>
        </p:pic>
        <p:sp>
          <p:nvSpPr>
            <p:cNvPr id="9" name="ZoneTexte 8">
              <a:extLst>
                <a:ext uri="{FF2B5EF4-FFF2-40B4-BE49-F238E27FC236}">
                  <a16:creationId xmlns:a16="http://schemas.microsoft.com/office/drawing/2014/main" id="{432177D1-D9DC-661B-872B-7111BD6B9527}"/>
                </a:ext>
              </a:extLst>
            </p:cNvPr>
            <p:cNvSpPr txBox="1"/>
            <p:nvPr/>
          </p:nvSpPr>
          <p:spPr>
            <a:xfrm>
              <a:off x="2362200" y="1731294"/>
              <a:ext cx="2704274" cy="46166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Fais savoir que tu soutiens les acteurs locaux engagés dans des pratiques équitables et durables.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E5EB93D0-37C8-BFA2-DABC-4EBD3378357F}"/>
                </a:ext>
              </a:extLst>
            </p:cNvPr>
            <p:cNvSpPr txBox="1"/>
            <p:nvPr/>
          </p:nvSpPr>
          <p:spPr>
            <a:xfrm>
              <a:off x="2442591" y="4991362"/>
              <a:ext cx="1291209" cy="600164"/>
            </a:xfrm>
            <a:prstGeom prst="rect">
              <a:avLst/>
            </a:prstGeom>
            <a:solidFill>
              <a:srgbClr val="F7F8FA"/>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communes du commerce équitable</a:t>
              </a: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 name="Image 15">
            <a:extLst>
              <a:ext uri="{FF2B5EF4-FFF2-40B4-BE49-F238E27FC236}">
                <a16:creationId xmlns:a16="http://schemas.microsoft.com/office/drawing/2014/main" id="{5447FC1E-23CE-06C2-E8C5-0E9205361977}"/>
              </a:ext>
            </a:extLst>
          </p:cNvPr>
          <p:cNvPicPr/>
          <p:nvPr/>
        </p:nvPicPr>
        <p:blipFill>
          <a:blip r:embed="rId6">
            <a:extLst>
              <a:ext uri="{BEBA8EAE-BF5A-486C-A8C5-ECC9F3942E4B}">
                <a14:imgProps xmlns:a14="http://schemas.microsoft.com/office/drawing/2010/main">
                  <a14:imgLayer r:embed="rId7">
                    <a14:imgEffect>
                      <a14:backgroundRemoval t="5623" b="94377" l="6905" r="90000">
                        <a14:foregroundMark x1="55952" y1="88941" x2="27619" y2="88191"/>
                        <a14:foregroundMark x1="8929" y1="64292" x2="9167" y2="66635"/>
                        <a14:foregroundMark x1="8333" y1="78163" x2="8929" y2="79756"/>
                        <a14:foregroundMark x1="7857" y1="65042" x2="7857" y2="66635"/>
                        <a14:foregroundMark x1="7857" y1="77601" x2="7857" y2="78444"/>
                        <a14:foregroundMark x1="87262" y1="94564" x2="38810" y2="94283"/>
                        <a14:foregroundMark x1="7500" y1="63730" x2="7500" y2="63730"/>
                        <a14:foregroundMark x1="7381" y1="77694" x2="7381" y2="77694"/>
                        <a14:foregroundMark x1="7143" y1="65417" x2="7143" y2="65417"/>
                        <a14:foregroundMark x1="7500" y1="77788" x2="7500" y2="77788"/>
                        <a14:foregroundMark x1="6905" y1="77694" x2="6905" y2="77694"/>
                        <a14:foregroundMark x1="16310" y1="9372" x2="16310" y2="9372"/>
                        <a14:foregroundMark x1="17262" y1="5623" x2="17262" y2="5623"/>
                      </a14:backgroundRemoval>
                    </a14:imgEffect>
                  </a14:imgLayer>
                </a14:imgProps>
              </a:ext>
              <a:ext uri="{28A0092B-C50C-407E-A947-70E740481C1C}">
                <a14:useLocalDpi xmlns:a14="http://schemas.microsoft.com/office/drawing/2010/main" val="0"/>
              </a:ext>
            </a:extLst>
          </a:blip>
          <a:stretch>
            <a:fillRect/>
          </a:stretch>
        </p:blipFill>
        <p:spPr>
          <a:xfrm>
            <a:off x="6409904" y="308469"/>
            <a:ext cx="5486403" cy="6969038"/>
          </a:xfrm>
          <a:prstGeom prst="rect">
            <a:avLst/>
          </a:prstGeom>
        </p:spPr>
      </p:pic>
    </p:spTree>
    <p:extLst>
      <p:ext uri="{BB962C8B-B14F-4D97-AF65-F5344CB8AC3E}">
        <p14:creationId xmlns:p14="http://schemas.microsoft.com/office/powerpoint/2010/main" val="255191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EFE15213-CE80-69D7-E263-9AF3EC17D858}"/>
              </a:ext>
            </a:extLst>
          </p:cNvPr>
          <p:cNvSpPr>
            <a:spLocks noGrp="1"/>
          </p:cNvSpPr>
          <p:nvPr>
            <p:ph type="subTitle" idx="10"/>
          </p:nvPr>
        </p:nvSpPr>
        <p:spPr/>
        <p:txBody>
          <a:bodyPr/>
          <a:lstStyle/>
          <a:p>
            <a:r>
              <a:rPr lang="en-US" dirty="0"/>
              <a:t>Carte de vote</a:t>
            </a:r>
          </a:p>
          <a:p>
            <a:r>
              <a:rPr kumimoji="0" lang="fr-BE" sz="1800" b="1" i="0" u="none" strike="noStrike" kern="1200" cap="none" spc="0" normalizeH="0" baseline="0" noProof="0" dirty="0">
                <a:ln>
                  <a:noFill/>
                </a:ln>
                <a:solidFill>
                  <a:prstClr val="white"/>
                </a:solidFill>
                <a:effectLst/>
                <a:uLnTx/>
                <a:uFillTx/>
                <a:latin typeface="Exo 2" panose="00000500000000000000" pitchFamily="50" charset="0"/>
                <a:ea typeface="+mn-ea"/>
                <a:cs typeface="+mn-cs"/>
              </a:rPr>
              <a:t>Les cartes de vote passent un message clair. Les </a:t>
            </a:r>
            <a:r>
              <a:rPr kumimoji="0" lang="fr-BE" sz="1800" b="1" i="0" u="none" strike="noStrike" kern="1200" cap="none" spc="0" normalizeH="0" baseline="0" noProof="0" dirty="0" err="1">
                <a:ln>
                  <a:noFill/>
                </a:ln>
                <a:solidFill>
                  <a:prstClr val="white"/>
                </a:solidFill>
                <a:effectLst/>
                <a:uLnTx/>
                <a:uFillTx/>
                <a:latin typeface="Exo 2" panose="00000500000000000000" pitchFamily="50" charset="0"/>
                <a:ea typeface="+mn-ea"/>
                <a:cs typeface="+mn-cs"/>
              </a:rPr>
              <a:t>citoyen.ne.s</a:t>
            </a:r>
            <a:r>
              <a:rPr lang="fr-BE" sz="1800" dirty="0">
                <a:solidFill>
                  <a:prstClr val="white"/>
                </a:solidFill>
              </a:rPr>
              <a:t> démontrent que l’engagement de leur commune dans le programme des CDCE est important à leurs yeux. </a:t>
            </a:r>
          </a:p>
          <a:p>
            <a:r>
              <a:rPr lang="fr-BE" sz="1800" dirty="0">
                <a:solidFill>
                  <a:prstClr val="white"/>
                </a:solidFill>
              </a:rPr>
              <a:t>Ceci au regard des 6 critères auxquels les communes titrées</a:t>
            </a:r>
            <a:r>
              <a:rPr kumimoji="0" lang="fr-BE" sz="1800" b="1" i="0" u="none" strike="noStrike" kern="1200" cap="none" spc="0" normalizeH="0" baseline="0" noProof="0" dirty="0">
                <a:ln>
                  <a:noFill/>
                </a:ln>
                <a:solidFill>
                  <a:prstClr val="white"/>
                </a:solidFill>
                <a:effectLst/>
                <a:uLnTx/>
                <a:uFillTx/>
                <a:latin typeface="Exo 2" panose="00000500000000000000" pitchFamily="50" charset="0"/>
                <a:ea typeface="+mn-ea"/>
                <a:cs typeface="+mn-cs"/>
              </a:rPr>
              <a:t> </a:t>
            </a:r>
            <a:r>
              <a:rPr lang="fr-BE" sz="1800" dirty="0">
                <a:solidFill>
                  <a:prstClr val="white"/>
                </a:solidFill>
              </a:rPr>
              <a:t>doivent correspondre.</a:t>
            </a:r>
            <a:endParaRPr lang="en-US" dirty="0"/>
          </a:p>
        </p:txBody>
      </p:sp>
      <p:pic>
        <p:nvPicPr>
          <p:cNvPr id="3" name="Image 2" descr="Une image contenant texte, livre, Impression, conception&#10;&#10;Description générée automatiquement">
            <a:extLst>
              <a:ext uri="{FF2B5EF4-FFF2-40B4-BE49-F238E27FC236}">
                <a16:creationId xmlns:a16="http://schemas.microsoft.com/office/drawing/2014/main" id="{26D6E3FF-B4CD-2A0C-85CA-32D487B9D34C}"/>
              </a:ext>
            </a:extLst>
          </p:cNvPr>
          <p:cNvPicPr>
            <a:picLocks noChangeAspect="1"/>
          </p:cNvPicPr>
          <p:nvPr/>
        </p:nvPicPr>
        <p:blipFill rotWithShape="1">
          <a:blip r:embed="rId3">
            <a:extLst>
              <a:ext uri="{28A0092B-C50C-407E-A947-70E740481C1C}">
                <a14:useLocalDpi xmlns:a14="http://schemas.microsoft.com/office/drawing/2010/main" val="0"/>
              </a:ext>
            </a:extLst>
          </a:blip>
          <a:srcRect l="16021" r="16489"/>
          <a:stretch/>
        </p:blipFill>
        <p:spPr>
          <a:xfrm>
            <a:off x="5249328" y="0"/>
            <a:ext cx="6942672" cy="6858000"/>
          </a:xfrm>
          <a:prstGeom prst="rect">
            <a:avLst/>
          </a:prstGeom>
        </p:spPr>
      </p:pic>
    </p:spTree>
    <p:extLst>
      <p:ext uri="{BB962C8B-B14F-4D97-AF65-F5344CB8AC3E}">
        <p14:creationId xmlns:p14="http://schemas.microsoft.com/office/powerpoint/2010/main" val="311392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225198" y="1237025"/>
            <a:ext cx="4878469" cy="3704275"/>
          </a:xfrm>
        </p:spPr>
        <p:txBody>
          <a:bodyPr/>
          <a:lstStyle/>
          <a:p>
            <a:r>
              <a:rPr lang="fr-BE" dirty="0"/>
              <a:t>Logistique des cartes de vote</a:t>
            </a:r>
            <a:r>
              <a:rPr lang="fr-BE" sz="1800" dirty="0"/>
              <a:t> </a:t>
            </a:r>
          </a:p>
          <a:p>
            <a:pPr marL="169545"/>
            <a:r>
              <a:rPr lang="fr-BE" sz="1800" dirty="0"/>
              <a:t>Contactées par Caroline Laroye, les communes s’inscrivent à la campagne. </a:t>
            </a:r>
          </a:p>
          <a:p>
            <a:pPr marL="169545"/>
            <a:r>
              <a:rPr lang="fr-BE" sz="1800" dirty="0"/>
              <a:t>Les cartes et stickers sont livrés à la maison communale des villes participantes.</a:t>
            </a:r>
          </a:p>
          <a:p>
            <a:pPr marL="169545"/>
            <a:r>
              <a:rPr lang="fr-BE" sz="1800" dirty="0"/>
              <a:t>Les acteurs locaux réceptionnent le matériel à la maison communale avec un briefing explicatif.</a:t>
            </a:r>
          </a:p>
          <a:p>
            <a:pPr marL="169545"/>
            <a:r>
              <a:rPr lang="fr-BE" sz="1800" dirty="0"/>
              <a:t>Les acteurs locaux organisent la collecte de vote. </a:t>
            </a:r>
          </a:p>
          <a:p>
            <a:endParaRPr lang="fr-BE" sz="1800" dirty="0"/>
          </a:p>
        </p:txBody>
      </p:sp>
      <p:pic>
        <p:nvPicPr>
          <p:cNvPr id="9220" name="Picture 4" descr="Fond Couleur Art vectoriel, icônes et graphiques à télécharger gratuitement">
            <a:extLst>
              <a:ext uri="{FF2B5EF4-FFF2-40B4-BE49-F238E27FC236}">
                <a16:creationId xmlns:a16="http://schemas.microsoft.com/office/drawing/2014/main" id="{8254AE03-6842-F879-40DF-FFA63F01FF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379" b="37084"/>
          <a:stretch/>
        </p:blipFill>
        <p:spPr bwMode="auto">
          <a:xfrm>
            <a:off x="5248956" y="-1"/>
            <a:ext cx="6943044"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4">
            <a:extLst>
              <a:ext uri="{FF2B5EF4-FFF2-40B4-BE49-F238E27FC236}">
                <a16:creationId xmlns:a16="http://schemas.microsoft.com/office/drawing/2014/main" id="{D1F4E2E8-5A9E-6B57-D583-266B29FEA559}"/>
              </a:ext>
            </a:extLst>
          </p:cNvPr>
          <p:cNvSpPr/>
          <p:nvPr/>
        </p:nvSpPr>
        <p:spPr>
          <a:xfrm>
            <a:off x="9125821" y="1648080"/>
            <a:ext cx="780179" cy="780179"/>
          </a:xfrm>
          <a:custGeom>
            <a:avLst/>
            <a:gdLst/>
            <a:ahLst/>
            <a:cxnLst/>
            <a:rect l="l" t="t" r="r" b="b"/>
            <a:pathLst>
              <a:path w="912087" h="855082">
                <a:moveTo>
                  <a:pt x="0" y="0"/>
                </a:moveTo>
                <a:lnTo>
                  <a:pt x="912087" y="0"/>
                </a:lnTo>
                <a:lnTo>
                  <a:pt x="912087" y="855082"/>
                </a:lnTo>
                <a:lnTo>
                  <a:pt x="0" y="855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0" name="Freeform 27">
            <a:extLst>
              <a:ext uri="{FF2B5EF4-FFF2-40B4-BE49-F238E27FC236}">
                <a16:creationId xmlns:a16="http://schemas.microsoft.com/office/drawing/2014/main" id="{4A5D920F-4E94-C5E7-1E92-4ADF99209F1C}"/>
              </a:ext>
            </a:extLst>
          </p:cNvPr>
          <p:cNvSpPr/>
          <p:nvPr/>
        </p:nvSpPr>
        <p:spPr>
          <a:xfrm>
            <a:off x="9203012" y="4542969"/>
            <a:ext cx="592985" cy="592985"/>
          </a:xfrm>
          <a:custGeom>
            <a:avLst/>
            <a:gdLst/>
            <a:ahLst/>
            <a:cxnLst/>
            <a:rect l="l" t="t" r="r" b="b"/>
            <a:pathLst>
              <a:path w="1097309" h="1097309">
                <a:moveTo>
                  <a:pt x="0" y="0"/>
                </a:moveTo>
                <a:lnTo>
                  <a:pt x="1097309" y="0"/>
                </a:lnTo>
                <a:lnTo>
                  <a:pt x="1097309" y="1097309"/>
                </a:lnTo>
                <a:lnTo>
                  <a:pt x="0" y="1097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1" name="Freeform 28">
            <a:extLst>
              <a:ext uri="{FF2B5EF4-FFF2-40B4-BE49-F238E27FC236}">
                <a16:creationId xmlns:a16="http://schemas.microsoft.com/office/drawing/2014/main" id="{79D53533-596E-6FB1-F03E-0279FC3418F8}"/>
              </a:ext>
            </a:extLst>
          </p:cNvPr>
          <p:cNvSpPr/>
          <p:nvPr/>
        </p:nvSpPr>
        <p:spPr>
          <a:xfrm>
            <a:off x="9125821" y="4129920"/>
            <a:ext cx="728341" cy="1080000"/>
          </a:xfrm>
          <a:custGeom>
            <a:avLst/>
            <a:gdLst/>
            <a:ahLst/>
            <a:cxnLst/>
            <a:rect l="l" t="t" r="r" b="b"/>
            <a:pathLst>
              <a:path w="498906" h="626570">
                <a:moveTo>
                  <a:pt x="0" y="0"/>
                </a:moveTo>
                <a:lnTo>
                  <a:pt x="498907" y="0"/>
                </a:lnTo>
                <a:lnTo>
                  <a:pt x="498907" y="626570"/>
                </a:lnTo>
                <a:lnTo>
                  <a:pt x="0" y="6265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2" name="Freeform 29">
            <a:extLst>
              <a:ext uri="{FF2B5EF4-FFF2-40B4-BE49-F238E27FC236}">
                <a16:creationId xmlns:a16="http://schemas.microsoft.com/office/drawing/2014/main" id="{6E3FAD77-AB39-C80A-E649-EF611545D240}"/>
              </a:ext>
            </a:extLst>
          </p:cNvPr>
          <p:cNvSpPr/>
          <p:nvPr/>
        </p:nvSpPr>
        <p:spPr>
          <a:xfrm>
            <a:off x="7120529" y="5546452"/>
            <a:ext cx="1080000" cy="1080000"/>
          </a:xfrm>
          <a:custGeom>
            <a:avLst/>
            <a:gdLst/>
            <a:ahLst/>
            <a:cxnLst/>
            <a:rect l="l" t="t" r="r" b="b"/>
            <a:pathLst>
              <a:path w="759102" h="823991">
                <a:moveTo>
                  <a:pt x="0" y="0"/>
                </a:moveTo>
                <a:lnTo>
                  <a:pt x="759101" y="0"/>
                </a:lnTo>
                <a:lnTo>
                  <a:pt x="759101" y="823991"/>
                </a:lnTo>
                <a:lnTo>
                  <a:pt x="0" y="8239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3" name="Arrow: Down 123">
            <a:extLst>
              <a:ext uri="{FF2B5EF4-FFF2-40B4-BE49-F238E27FC236}">
                <a16:creationId xmlns:a16="http://schemas.microsoft.com/office/drawing/2014/main" id="{1A066AC8-CA33-5C2D-5006-113881E7E3ED}"/>
              </a:ext>
            </a:extLst>
          </p:cNvPr>
          <p:cNvSpPr/>
          <p:nvPr/>
        </p:nvSpPr>
        <p:spPr>
          <a:xfrm>
            <a:off x="8209784" y="447675"/>
            <a:ext cx="677041" cy="5972164"/>
          </a:xfrm>
          <a:prstGeom prst="downArrow">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Exo 2"/>
              <a:ea typeface="+mn-ea"/>
              <a:cs typeface="+mn-cs"/>
            </a:endParaRPr>
          </a:p>
        </p:txBody>
      </p:sp>
      <p:pic>
        <p:nvPicPr>
          <p:cNvPr id="17" name="Picture 2" descr="Communes du commerce équitable – Communes du commerce équitable">
            <a:extLst>
              <a:ext uri="{FF2B5EF4-FFF2-40B4-BE49-F238E27FC236}">
                <a16:creationId xmlns:a16="http://schemas.microsoft.com/office/drawing/2014/main" id="{41DBEB58-936F-89D1-92D1-C460DBC861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7359650" y="2979421"/>
            <a:ext cx="220315" cy="202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mmunes du commerce équitable – Communes du commerce équitable">
            <a:extLst>
              <a:ext uri="{FF2B5EF4-FFF2-40B4-BE49-F238E27FC236}">
                <a16:creationId xmlns:a16="http://schemas.microsoft.com/office/drawing/2014/main" id="{AC3BAA69-4217-ADEB-A825-3539504D8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5035" y="814612"/>
            <a:ext cx="211998" cy="19503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6">
            <a:extLst>
              <a:ext uri="{FF2B5EF4-FFF2-40B4-BE49-F238E27FC236}">
                <a16:creationId xmlns:a16="http://schemas.microsoft.com/office/drawing/2014/main" id="{262CE699-F66A-496F-F991-D47E8FA05F24}"/>
              </a:ext>
            </a:extLst>
          </p:cNvPr>
          <p:cNvSpPr/>
          <p:nvPr/>
        </p:nvSpPr>
        <p:spPr>
          <a:xfrm>
            <a:off x="7066246" y="2770817"/>
            <a:ext cx="856379" cy="856379"/>
          </a:xfrm>
          <a:custGeom>
            <a:avLst/>
            <a:gdLst/>
            <a:ahLst/>
            <a:cxnLst/>
            <a:rect l="l" t="t" r="r" b="b"/>
            <a:pathLst>
              <a:path w="905831" h="1114869">
                <a:moveTo>
                  <a:pt x="0" y="0"/>
                </a:moveTo>
                <a:lnTo>
                  <a:pt x="905830" y="0"/>
                </a:lnTo>
                <a:lnTo>
                  <a:pt x="905830" y="1114869"/>
                </a:lnTo>
                <a:lnTo>
                  <a:pt x="0" y="11148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8" name="Freeform 25">
            <a:extLst>
              <a:ext uri="{FF2B5EF4-FFF2-40B4-BE49-F238E27FC236}">
                <a16:creationId xmlns:a16="http://schemas.microsoft.com/office/drawing/2014/main" id="{FDD8E2B1-E96E-3289-461B-5510E380A94D}"/>
              </a:ext>
            </a:extLst>
          </p:cNvPr>
          <p:cNvSpPr/>
          <p:nvPr/>
        </p:nvSpPr>
        <p:spPr>
          <a:xfrm>
            <a:off x="6842624" y="771548"/>
            <a:ext cx="1080001" cy="559199"/>
          </a:xfrm>
          <a:custGeom>
            <a:avLst/>
            <a:gdLst/>
            <a:ahLst/>
            <a:cxnLst/>
            <a:rect l="l" t="t" r="r" b="b"/>
            <a:pathLst>
              <a:path w="1224804" h="612402">
                <a:moveTo>
                  <a:pt x="0" y="0"/>
                </a:moveTo>
                <a:lnTo>
                  <a:pt x="1224803" y="0"/>
                </a:lnTo>
                <a:lnTo>
                  <a:pt x="1224803" y="612402"/>
                </a:lnTo>
                <a:lnTo>
                  <a:pt x="0" y="6124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pic>
        <p:nvPicPr>
          <p:cNvPr id="19" name="Picture 2" descr="Communes du commerce équitable – Communes du commerce équitable">
            <a:extLst>
              <a:ext uri="{FF2B5EF4-FFF2-40B4-BE49-F238E27FC236}">
                <a16:creationId xmlns:a16="http://schemas.microsoft.com/office/drawing/2014/main" id="{785DC0A1-E4F3-859E-6648-B113C169EC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7492" y="3335586"/>
            <a:ext cx="302132" cy="27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15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291215" y="1842177"/>
            <a:ext cx="4701100" cy="3704275"/>
          </a:xfrm>
        </p:spPr>
        <p:txBody>
          <a:bodyPr/>
          <a:lstStyle/>
          <a:p>
            <a:r>
              <a:rPr lang="fr-BE" dirty="0"/>
              <a:t>Logistique des cartes de vote</a:t>
            </a:r>
            <a:r>
              <a:rPr lang="fr-BE" sz="1800" dirty="0"/>
              <a:t> </a:t>
            </a:r>
          </a:p>
          <a:p>
            <a:pPr marL="169545"/>
            <a:r>
              <a:rPr lang="fr-BE" sz="1800" dirty="0"/>
              <a:t>Les communes collectent les cartes de vote la semaine du 4 novembre. Elles font le rappel aux acteurs participants de ramener les cartes signées à la maison communale.</a:t>
            </a:r>
          </a:p>
          <a:p>
            <a:pPr marL="169545"/>
            <a:r>
              <a:rPr lang="fr-BE" sz="1800" dirty="0"/>
              <a:t>Les cartes collectées sont transmises par la commune à la nouvelle coalition avec une lettre officielle. </a:t>
            </a:r>
          </a:p>
          <a:p>
            <a:endParaRPr lang="fr-BE" sz="1800" dirty="0"/>
          </a:p>
        </p:txBody>
      </p:sp>
      <p:pic>
        <p:nvPicPr>
          <p:cNvPr id="9220" name="Picture 4" descr="Fond Couleur Art vectoriel, icônes et graphiques à télécharger gratuitement">
            <a:extLst>
              <a:ext uri="{FF2B5EF4-FFF2-40B4-BE49-F238E27FC236}">
                <a16:creationId xmlns:a16="http://schemas.microsoft.com/office/drawing/2014/main" id="{8254AE03-6842-F879-40DF-FFA63F01F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79" b="37084"/>
          <a:stretch/>
        </p:blipFill>
        <p:spPr bwMode="auto">
          <a:xfrm>
            <a:off x="5248956" y="-1"/>
            <a:ext cx="6943044"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4">
            <a:extLst>
              <a:ext uri="{FF2B5EF4-FFF2-40B4-BE49-F238E27FC236}">
                <a16:creationId xmlns:a16="http://schemas.microsoft.com/office/drawing/2014/main" id="{D1F4E2E8-5A9E-6B57-D583-266B29FEA559}"/>
              </a:ext>
            </a:extLst>
          </p:cNvPr>
          <p:cNvSpPr/>
          <p:nvPr/>
        </p:nvSpPr>
        <p:spPr>
          <a:xfrm>
            <a:off x="9125821" y="1648080"/>
            <a:ext cx="780179" cy="780179"/>
          </a:xfrm>
          <a:custGeom>
            <a:avLst/>
            <a:gdLst/>
            <a:ahLst/>
            <a:cxnLst/>
            <a:rect l="l" t="t" r="r" b="b"/>
            <a:pathLst>
              <a:path w="912087" h="855082">
                <a:moveTo>
                  <a:pt x="0" y="0"/>
                </a:moveTo>
                <a:lnTo>
                  <a:pt x="912087" y="0"/>
                </a:lnTo>
                <a:lnTo>
                  <a:pt x="912087" y="855082"/>
                </a:lnTo>
                <a:lnTo>
                  <a:pt x="0" y="855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0" name="Freeform 27">
            <a:extLst>
              <a:ext uri="{FF2B5EF4-FFF2-40B4-BE49-F238E27FC236}">
                <a16:creationId xmlns:a16="http://schemas.microsoft.com/office/drawing/2014/main" id="{4A5D920F-4E94-C5E7-1E92-4ADF99209F1C}"/>
              </a:ext>
            </a:extLst>
          </p:cNvPr>
          <p:cNvSpPr/>
          <p:nvPr/>
        </p:nvSpPr>
        <p:spPr>
          <a:xfrm>
            <a:off x="9203012" y="4542969"/>
            <a:ext cx="592985" cy="592985"/>
          </a:xfrm>
          <a:custGeom>
            <a:avLst/>
            <a:gdLst/>
            <a:ahLst/>
            <a:cxnLst/>
            <a:rect l="l" t="t" r="r" b="b"/>
            <a:pathLst>
              <a:path w="1097309" h="1097309">
                <a:moveTo>
                  <a:pt x="0" y="0"/>
                </a:moveTo>
                <a:lnTo>
                  <a:pt x="1097309" y="0"/>
                </a:lnTo>
                <a:lnTo>
                  <a:pt x="1097309" y="1097309"/>
                </a:lnTo>
                <a:lnTo>
                  <a:pt x="0" y="1097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1" name="Freeform 28">
            <a:extLst>
              <a:ext uri="{FF2B5EF4-FFF2-40B4-BE49-F238E27FC236}">
                <a16:creationId xmlns:a16="http://schemas.microsoft.com/office/drawing/2014/main" id="{79D53533-596E-6FB1-F03E-0279FC3418F8}"/>
              </a:ext>
            </a:extLst>
          </p:cNvPr>
          <p:cNvSpPr/>
          <p:nvPr/>
        </p:nvSpPr>
        <p:spPr>
          <a:xfrm>
            <a:off x="9125821" y="4129920"/>
            <a:ext cx="728341" cy="1080000"/>
          </a:xfrm>
          <a:custGeom>
            <a:avLst/>
            <a:gdLst/>
            <a:ahLst/>
            <a:cxnLst/>
            <a:rect l="l" t="t" r="r" b="b"/>
            <a:pathLst>
              <a:path w="498906" h="626570">
                <a:moveTo>
                  <a:pt x="0" y="0"/>
                </a:moveTo>
                <a:lnTo>
                  <a:pt x="498907" y="0"/>
                </a:lnTo>
                <a:lnTo>
                  <a:pt x="498907" y="626570"/>
                </a:lnTo>
                <a:lnTo>
                  <a:pt x="0" y="6265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2" name="Freeform 29">
            <a:extLst>
              <a:ext uri="{FF2B5EF4-FFF2-40B4-BE49-F238E27FC236}">
                <a16:creationId xmlns:a16="http://schemas.microsoft.com/office/drawing/2014/main" id="{6E3FAD77-AB39-C80A-E649-EF611545D240}"/>
              </a:ext>
            </a:extLst>
          </p:cNvPr>
          <p:cNvSpPr/>
          <p:nvPr/>
        </p:nvSpPr>
        <p:spPr>
          <a:xfrm>
            <a:off x="7120529" y="5546452"/>
            <a:ext cx="1080000" cy="1080000"/>
          </a:xfrm>
          <a:custGeom>
            <a:avLst/>
            <a:gdLst/>
            <a:ahLst/>
            <a:cxnLst/>
            <a:rect l="l" t="t" r="r" b="b"/>
            <a:pathLst>
              <a:path w="759102" h="823991">
                <a:moveTo>
                  <a:pt x="0" y="0"/>
                </a:moveTo>
                <a:lnTo>
                  <a:pt x="759101" y="0"/>
                </a:lnTo>
                <a:lnTo>
                  <a:pt x="759101" y="823991"/>
                </a:lnTo>
                <a:lnTo>
                  <a:pt x="0" y="8239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13" name="Arrow: Down 123">
            <a:extLst>
              <a:ext uri="{FF2B5EF4-FFF2-40B4-BE49-F238E27FC236}">
                <a16:creationId xmlns:a16="http://schemas.microsoft.com/office/drawing/2014/main" id="{1A066AC8-CA33-5C2D-5006-113881E7E3ED}"/>
              </a:ext>
            </a:extLst>
          </p:cNvPr>
          <p:cNvSpPr/>
          <p:nvPr/>
        </p:nvSpPr>
        <p:spPr>
          <a:xfrm>
            <a:off x="8209784" y="447675"/>
            <a:ext cx="677041" cy="5972164"/>
          </a:xfrm>
          <a:prstGeom prst="downArrow">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Exo 2"/>
              <a:ea typeface="+mn-ea"/>
              <a:cs typeface="+mn-cs"/>
            </a:endParaRPr>
          </a:p>
        </p:txBody>
      </p:sp>
      <p:pic>
        <p:nvPicPr>
          <p:cNvPr id="17" name="Picture 2" descr="Communes du commerce équitable – Communes du commerce équitable">
            <a:extLst>
              <a:ext uri="{FF2B5EF4-FFF2-40B4-BE49-F238E27FC236}">
                <a16:creationId xmlns:a16="http://schemas.microsoft.com/office/drawing/2014/main" id="{41DBEB58-936F-89D1-92D1-C460DBC861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7359650" y="2979421"/>
            <a:ext cx="220315" cy="202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mmunes du commerce équitable – Communes du commerce équitable">
            <a:extLst>
              <a:ext uri="{FF2B5EF4-FFF2-40B4-BE49-F238E27FC236}">
                <a16:creationId xmlns:a16="http://schemas.microsoft.com/office/drawing/2014/main" id="{AC3BAA69-4217-ADEB-A825-3539504D8F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5035" y="814612"/>
            <a:ext cx="211998" cy="19503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6">
            <a:extLst>
              <a:ext uri="{FF2B5EF4-FFF2-40B4-BE49-F238E27FC236}">
                <a16:creationId xmlns:a16="http://schemas.microsoft.com/office/drawing/2014/main" id="{262CE699-F66A-496F-F991-D47E8FA05F24}"/>
              </a:ext>
            </a:extLst>
          </p:cNvPr>
          <p:cNvSpPr/>
          <p:nvPr/>
        </p:nvSpPr>
        <p:spPr>
          <a:xfrm>
            <a:off x="7066246" y="2770817"/>
            <a:ext cx="856379" cy="856379"/>
          </a:xfrm>
          <a:custGeom>
            <a:avLst/>
            <a:gdLst/>
            <a:ahLst/>
            <a:cxnLst/>
            <a:rect l="l" t="t" r="r" b="b"/>
            <a:pathLst>
              <a:path w="905831" h="1114869">
                <a:moveTo>
                  <a:pt x="0" y="0"/>
                </a:moveTo>
                <a:lnTo>
                  <a:pt x="905830" y="0"/>
                </a:lnTo>
                <a:lnTo>
                  <a:pt x="905830" y="1114869"/>
                </a:lnTo>
                <a:lnTo>
                  <a:pt x="0" y="11148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sp>
        <p:nvSpPr>
          <p:cNvPr id="8" name="Freeform 25">
            <a:extLst>
              <a:ext uri="{FF2B5EF4-FFF2-40B4-BE49-F238E27FC236}">
                <a16:creationId xmlns:a16="http://schemas.microsoft.com/office/drawing/2014/main" id="{FDD8E2B1-E96E-3289-461B-5510E380A94D}"/>
              </a:ext>
            </a:extLst>
          </p:cNvPr>
          <p:cNvSpPr/>
          <p:nvPr/>
        </p:nvSpPr>
        <p:spPr>
          <a:xfrm>
            <a:off x="6842624" y="771548"/>
            <a:ext cx="1080001" cy="559199"/>
          </a:xfrm>
          <a:custGeom>
            <a:avLst/>
            <a:gdLst/>
            <a:ahLst/>
            <a:cxnLst/>
            <a:rect l="l" t="t" r="r" b="b"/>
            <a:pathLst>
              <a:path w="1224804" h="612402">
                <a:moveTo>
                  <a:pt x="0" y="0"/>
                </a:moveTo>
                <a:lnTo>
                  <a:pt x="1224803" y="0"/>
                </a:lnTo>
                <a:lnTo>
                  <a:pt x="1224803" y="612402"/>
                </a:lnTo>
                <a:lnTo>
                  <a:pt x="0" y="6124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Exo 2" pitchFamily="2" charset="0"/>
              <a:ea typeface="+mn-ea"/>
              <a:cs typeface="+mn-cs"/>
            </a:endParaRPr>
          </a:p>
        </p:txBody>
      </p:sp>
      <p:pic>
        <p:nvPicPr>
          <p:cNvPr id="19" name="Picture 2" descr="Communes du commerce équitable – Communes du commerce équitable">
            <a:extLst>
              <a:ext uri="{FF2B5EF4-FFF2-40B4-BE49-F238E27FC236}">
                <a16:creationId xmlns:a16="http://schemas.microsoft.com/office/drawing/2014/main" id="{785DC0A1-E4F3-859E-6648-B113C169EC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7492" y="3335586"/>
            <a:ext cx="302132" cy="27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7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701100" cy="3704275"/>
          </a:xfrm>
        </p:spPr>
        <p:txBody>
          <a:bodyPr/>
          <a:lstStyle/>
          <a:p>
            <a:r>
              <a:rPr lang="fr-BE"/>
              <a:t>Briefings</a:t>
            </a:r>
            <a:endParaRPr lang="fr-BE" sz="1800"/>
          </a:p>
          <a:p>
            <a:pPr marL="169545"/>
            <a:r>
              <a:rPr lang="fr-BE" sz="1800"/>
              <a:t>Un briefing récapitulatif est communiqué aux communes. </a:t>
            </a:r>
          </a:p>
          <a:p>
            <a:pPr marL="169545"/>
            <a:r>
              <a:rPr lang="fr-BE" sz="1800"/>
              <a:t>Il reprend les grandes lignes de la campagne. </a:t>
            </a:r>
          </a:p>
          <a:p>
            <a:pPr marL="169545"/>
            <a:r>
              <a:rPr lang="fr-BE" sz="1800"/>
              <a:t>Ainsi qu’une claire consigne sur la manière dont organiser l’appel à participation des acteurs locaux et la communication durant la campagne.</a:t>
            </a:r>
          </a:p>
          <a:p>
            <a:pPr marL="169545"/>
            <a:r>
              <a:rPr lang="fr-BE" sz="1800"/>
              <a:t>Un document similaire existe pour les acteurs locaux. Ceci leur permet de pouvoir expliquer l’action au </a:t>
            </a:r>
            <a:r>
              <a:rPr lang="fr-BE" sz="1800" err="1"/>
              <a:t>citoyen.ne.s</a:t>
            </a:r>
            <a:r>
              <a:rPr lang="fr-BE" sz="1800"/>
              <a:t> </a:t>
            </a:r>
          </a:p>
        </p:txBody>
      </p:sp>
      <p:pic>
        <p:nvPicPr>
          <p:cNvPr id="4" name="Image 3">
            <a:extLst>
              <a:ext uri="{FF2B5EF4-FFF2-40B4-BE49-F238E27FC236}">
                <a16:creationId xmlns:a16="http://schemas.microsoft.com/office/drawing/2014/main" id="{6A921B44-74F6-C1EC-01E7-C934367D7AF8}"/>
              </a:ext>
            </a:extLst>
          </p:cNvPr>
          <p:cNvPicPr>
            <a:picLocks noChangeAspect="1"/>
          </p:cNvPicPr>
          <p:nvPr/>
        </p:nvPicPr>
        <p:blipFill rotWithShape="1">
          <a:blip r:embed="rId3"/>
          <a:srcRect l="28564" r="17718"/>
          <a:stretch/>
        </p:blipFill>
        <p:spPr>
          <a:xfrm>
            <a:off x="5240739" y="0"/>
            <a:ext cx="6951261" cy="6858000"/>
          </a:xfrm>
          <a:prstGeom prst="rect">
            <a:avLst/>
          </a:prstGeom>
        </p:spPr>
      </p:pic>
      <p:pic>
        <p:nvPicPr>
          <p:cNvPr id="5" name="Picture 2" descr="Communes du commerce équitable – Communes du commerce équitable">
            <a:extLst>
              <a:ext uri="{FF2B5EF4-FFF2-40B4-BE49-F238E27FC236}">
                <a16:creationId xmlns:a16="http://schemas.microsoft.com/office/drawing/2014/main" id="{44F06D0E-543F-4600-B8C0-72474376C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372" y="5742346"/>
            <a:ext cx="1085994" cy="99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4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7D7A3F73-97CC-D05B-067D-4CA725707FC0}"/>
              </a:ext>
            </a:extLst>
          </p:cNvPr>
          <p:cNvSpPr>
            <a:spLocks noGrp="1"/>
          </p:cNvSpPr>
          <p:nvPr>
            <p:ph type="subTitle" idx="10"/>
          </p:nvPr>
        </p:nvSpPr>
        <p:spPr>
          <a:xfrm>
            <a:off x="360393" y="1839251"/>
            <a:ext cx="4701100" cy="3704275"/>
          </a:xfrm>
        </p:spPr>
        <p:txBody>
          <a:bodyPr/>
          <a:lstStyle/>
          <a:p>
            <a:r>
              <a:rPr lang="fr-BE"/>
              <a:t>Toolkit</a:t>
            </a:r>
            <a:endParaRPr lang="fr-BE" sz="1800"/>
          </a:p>
          <a:p>
            <a:pPr marL="169545"/>
            <a:endParaRPr lang="fr-BE" sz="1800"/>
          </a:p>
          <a:p>
            <a:pPr marL="169545"/>
            <a:r>
              <a:rPr lang="fr-BE" sz="1800"/>
              <a:t>L’ensemble du matériel est disponible dans un toolkit digital. </a:t>
            </a:r>
          </a:p>
        </p:txBody>
      </p:sp>
      <p:pic>
        <p:nvPicPr>
          <p:cNvPr id="4" name="Image 3">
            <a:extLst>
              <a:ext uri="{FF2B5EF4-FFF2-40B4-BE49-F238E27FC236}">
                <a16:creationId xmlns:a16="http://schemas.microsoft.com/office/drawing/2014/main" id="{A9FFC036-029F-59CF-55C7-CF54F8EA104F}"/>
              </a:ext>
            </a:extLst>
          </p:cNvPr>
          <p:cNvPicPr>
            <a:picLocks noChangeAspect="1"/>
          </p:cNvPicPr>
          <p:nvPr/>
        </p:nvPicPr>
        <p:blipFill>
          <a:blip r:embed="rId2"/>
          <a:stretch>
            <a:fillRect/>
          </a:stretch>
        </p:blipFill>
        <p:spPr>
          <a:xfrm>
            <a:off x="6237026" y="759572"/>
            <a:ext cx="5274723" cy="5338855"/>
          </a:xfrm>
          <a:prstGeom prst="rect">
            <a:avLst/>
          </a:prstGeom>
        </p:spPr>
      </p:pic>
    </p:spTree>
    <p:extLst>
      <p:ext uri="{BB962C8B-B14F-4D97-AF65-F5344CB8AC3E}">
        <p14:creationId xmlns:p14="http://schemas.microsoft.com/office/powerpoint/2010/main" val="3199746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70DE2D5-32FE-B397-B30A-B56602C94583}"/>
              </a:ext>
            </a:extLst>
          </p:cNvPr>
          <p:cNvSpPr>
            <a:spLocks noGrp="1"/>
          </p:cNvSpPr>
          <p:nvPr>
            <p:ph type="subTitle" idx="10"/>
          </p:nvPr>
        </p:nvSpPr>
        <p:spPr/>
        <p:txBody>
          <a:bodyPr/>
          <a:lstStyle/>
          <a:p>
            <a:r>
              <a:rPr lang="fr-BE"/>
              <a:t>Planning</a:t>
            </a:r>
          </a:p>
        </p:txBody>
      </p:sp>
      <p:sp>
        <p:nvSpPr>
          <p:cNvPr id="3" name="Rectangle 2">
            <a:extLst>
              <a:ext uri="{FF2B5EF4-FFF2-40B4-BE49-F238E27FC236}">
                <a16:creationId xmlns:a16="http://schemas.microsoft.com/office/drawing/2014/main" id="{F68126AC-71C5-D0E4-58DA-62424D6657FD}"/>
              </a:ext>
            </a:extLst>
          </p:cNvPr>
          <p:cNvSpPr/>
          <p:nvPr/>
        </p:nvSpPr>
        <p:spPr>
          <a:xfrm>
            <a:off x="216568" y="5787189"/>
            <a:ext cx="1010653" cy="854243"/>
          </a:xfrm>
          <a:prstGeom prst="rect">
            <a:avLst/>
          </a:prstGeom>
          <a:solidFill>
            <a:srgbClr val="00B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Tree>
    <p:extLst>
      <p:ext uri="{BB962C8B-B14F-4D97-AF65-F5344CB8AC3E}">
        <p14:creationId xmlns:p14="http://schemas.microsoft.com/office/powerpoint/2010/main" val="162499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5CF3547-4ACA-3EE9-91AE-EA3A646955E4}"/>
              </a:ext>
            </a:extLst>
          </p:cNvPr>
          <p:cNvSpPr>
            <a:spLocks noGrp="1"/>
          </p:cNvSpPr>
          <p:nvPr>
            <p:ph type="subTitle" idx="10"/>
          </p:nvPr>
        </p:nvSpPr>
        <p:spPr/>
        <p:txBody>
          <a:bodyPr/>
          <a:lstStyle/>
          <a:p>
            <a:r>
              <a:rPr lang="en-US"/>
              <a:t>Timeline</a:t>
            </a:r>
            <a:endParaRPr lang="nl-BE"/>
          </a:p>
        </p:txBody>
      </p:sp>
      <p:sp>
        <p:nvSpPr>
          <p:cNvPr id="3" name="Arrow: Right 2">
            <a:extLst>
              <a:ext uri="{FF2B5EF4-FFF2-40B4-BE49-F238E27FC236}">
                <a16:creationId xmlns:a16="http://schemas.microsoft.com/office/drawing/2014/main" id="{58D44665-0F88-5405-6A40-9CCCFB4F57A5}"/>
              </a:ext>
            </a:extLst>
          </p:cNvPr>
          <p:cNvSpPr/>
          <p:nvPr/>
        </p:nvSpPr>
        <p:spPr>
          <a:xfrm>
            <a:off x="780406" y="3801862"/>
            <a:ext cx="10327144" cy="6391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Exo 2"/>
                <a:ea typeface="+mn-ea"/>
                <a:cs typeface="+mn-cs"/>
              </a:rPr>
              <a:t>MAI               JUIN               JUILLET           AOUT             SEPTEMBRE            OCTOBRE         NOVEMBRE</a:t>
            </a:r>
            <a:endParaRPr kumimoji="0" lang="nl-BE" sz="1600" b="0" i="0" u="none" strike="noStrike" kern="1200" cap="none" spc="0" normalizeH="0" baseline="0" noProof="0" dirty="0">
              <a:ln>
                <a:noFill/>
              </a:ln>
              <a:solidFill>
                <a:prstClr val="white"/>
              </a:solidFill>
              <a:effectLst/>
              <a:uLnTx/>
              <a:uFillTx/>
              <a:latin typeface="Exo 2"/>
              <a:ea typeface="+mn-ea"/>
              <a:cs typeface="+mn-cs"/>
            </a:endParaRPr>
          </a:p>
        </p:txBody>
      </p:sp>
      <p:sp>
        <p:nvSpPr>
          <p:cNvPr id="4" name="TextBox 3">
            <a:extLst>
              <a:ext uri="{FF2B5EF4-FFF2-40B4-BE49-F238E27FC236}">
                <a16:creationId xmlns:a16="http://schemas.microsoft.com/office/drawing/2014/main" id="{0C35925C-F90B-BAF3-2133-7A2F230266AD}"/>
              </a:ext>
            </a:extLst>
          </p:cNvPr>
          <p:cNvSpPr txBox="1"/>
          <p:nvPr/>
        </p:nvSpPr>
        <p:spPr>
          <a:xfrm>
            <a:off x="1944605" y="5306868"/>
            <a:ext cx="197990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10-28/06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Inscription à la campagne</a:t>
            </a:r>
          </a:p>
        </p:txBody>
      </p:sp>
      <p:sp>
        <p:nvSpPr>
          <p:cNvPr id="5" name="TextBox 4">
            <a:extLst>
              <a:ext uri="{FF2B5EF4-FFF2-40B4-BE49-F238E27FC236}">
                <a16:creationId xmlns:a16="http://schemas.microsoft.com/office/drawing/2014/main" id="{BC14D24A-C7D4-BE3E-405D-85C8D2E84C1E}"/>
              </a:ext>
            </a:extLst>
          </p:cNvPr>
          <p:cNvSpPr txBox="1"/>
          <p:nvPr/>
        </p:nvSpPr>
        <p:spPr>
          <a:xfrm>
            <a:off x="1429105" y="2550273"/>
            <a:ext cx="182357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6/06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Présentation CDCE</a:t>
            </a:r>
          </a:p>
        </p:txBody>
      </p:sp>
      <p:sp>
        <p:nvSpPr>
          <p:cNvPr id="6" name="Rectangle 5">
            <a:extLst>
              <a:ext uri="{FF2B5EF4-FFF2-40B4-BE49-F238E27FC236}">
                <a16:creationId xmlns:a16="http://schemas.microsoft.com/office/drawing/2014/main" id="{704FC511-AB2E-6C4B-9B96-51229776D8C0}"/>
              </a:ext>
            </a:extLst>
          </p:cNvPr>
          <p:cNvSpPr/>
          <p:nvPr/>
        </p:nvSpPr>
        <p:spPr>
          <a:xfrm>
            <a:off x="2440106" y="3087303"/>
            <a:ext cx="894271" cy="6391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100" b="0" i="0" u="none" strike="noStrike" kern="1200" cap="none" spc="0" normalizeH="0" baseline="0" noProof="0">
                <a:ln>
                  <a:noFill/>
                </a:ln>
                <a:solidFill>
                  <a:prstClr val="white"/>
                </a:solidFill>
                <a:effectLst/>
                <a:uLnTx/>
                <a:uFillTx/>
                <a:latin typeface="Exo 2"/>
                <a:ea typeface="+mn-ea"/>
                <a:cs typeface="+mn-cs"/>
              </a:rPr>
              <a:t>Création</a:t>
            </a:r>
          </a:p>
        </p:txBody>
      </p:sp>
      <p:sp>
        <p:nvSpPr>
          <p:cNvPr id="7" name="TextBox 6">
            <a:extLst>
              <a:ext uri="{FF2B5EF4-FFF2-40B4-BE49-F238E27FC236}">
                <a16:creationId xmlns:a16="http://schemas.microsoft.com/office/drawing/2014/main" id="{E767D9EE-40A3-66AD-DC08-FBA01B9A65A5}"/>
              </a:ext>
            </a:extLst>
          </p:cNvPr>
          <p:cNvSpPr txBox="1"/>
          <p:nvPr/>
        </p:nvSpPr>
        <p:spPr>
          <a:xfrm>
            <a:off x="7709711" y="3087303"/>
            <a:ext cx="1461583" cy="646331"/>
          </a:xfrm>
          <a:prstGeom prst="rect">
            <a:avLst/>
          </a:prstGeom>
          <a:solidFill>
            <a:schemeClr val="accent2"/>
          </a:solid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Semaine du commerce équitable 2-12/10</a:t>
            </a:r>
          </a:p>
        </p:txBody>
      </p:sp>
      <p:sp>
        <p:nvSpPr>
          <p:cNvPr id="8" name="TextBox 7">
            <a:extLst>
              <a:ext uri="{FF2B5EF4-FFF2-40B4-BE49-F238E27FC236}">
                <a16:creationId xmlns:a16="http://schemas.microsoft.com/office/drawing/2014/main" id="{ACD96B56-56E5-D89B-3B2B-AFF7EA40E4EE}"/>
              </a:ext>
            </a:extLst>
          </p:cNvPr>
          <p:cNvSpPr txBox="1"/>
          <p:nvPr/>
        </p:nvSpPr>
        <p:spPr>
          <a:xfrm>
            <a:off x="2252890" y="1836930"/>
            <a:ext cx="233551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24/06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Mise en ligne du toolkit</a:t>
            </a:r>
          </a:p>
        </p:txBody>
      </p:sp>
      <p:cxnSp>
        <p:nvCxnSpPr>
          <p:cNvPr id="10" name="Straight Arrow Connector 9">
            <a:extLst>
              <a:ext uri="{FF2B5EF4-FFF2-40B4-BE49-F238E27FC236}">
                <a16:creationId xmlns:a16="http://schemas.microsoft.com/office/drawing/2014/main" id="{206D6DCC-D831-72E4-38ED-3A1E191223FE}"/>
              </a:ext>
            </a:extLst>
          </p:cNvPr>
          <p:cNvCxnSpPr>
            <a:cxnSpLocks/>
          </p:cNvCxnSpPr>
          <p:nvPr/>
        </p:nvCxnSpPr>
        <p:spPr>
          <a:xfrm>
            <a:off x="3420648" y="2442734"/>
            <a:ext cx="0" cy="14767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B0B811-1892-B6B6-1CA4-DC0218984F1A}"/>
              </a:ext>
            </a:extLst>
          </p:cNvPr>
          <p:cNvSpPr txBox="1"/>
          <p:nvPr/>
        </p:nvSpPr>
        <p:spPr>
          <a:xfrm>
            <a:off x="8834972" y="2172515"/>
            <a:ext cx="235978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4-8/11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Retour des cartes à la maison communale</a:t>
            </a:r>
          </a:p>
        </p:txBody>
      </p:sp>
      <p:cxnSp>
        <p:nvCxnSpPr>
          <p:cNvPr id="15" name="Straight Arrow Connector 14">
            <a:extLst>
              <a:ext uri="{FF2B5EF4-FFF2-40B4-BE49-F238E27FC236}">
                <a16:creationId xmlns:a16="http://schemas.microsoft.com/office/drawing/2014/main" id="{9E5A8386-E442-B050-9F31-8A546870D01E}"/>
              </a:ext>
            </a:extLst>
          </p:cNvPr>
          <p:cNvCxnSpPr>
            <a:cxnSpLocks/>
          </p:cNvCxnSpPr>
          <p:nvPr/>
        </p:nvCxnSpPr>
        <p:spPr>
          <a:xfrm>
            <a:off x="9987573" y="2873438"/>
            <a:ext cx="1" cy="9284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A2F599-EFEF-C587-3FEC-FA345DA8FF01}"/>
              </a:ext>
            </a:extLst>
          </p:cNvPr>
          <p:cNvCxnSpPr>
            <a:cxnSpLocks/>
            <a:stCxn id="5" idx="2"/>
          </p:cNvCxnSpPr>
          <p:nvPr/>
        </p:nvCxnSpPr>
        <p:spPr>
          <a:xfrm>
            <a:off x="2340891" y="3011938"/>
            <a:ext cx="0" cy="8911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6C30FCC-C961-B703-57AC-F2C735F4C2B1}"/>
              </a:ext>
            </a:extLst>
          </p:cNvPr>
          <p:cNvCxnSpPr>
            <a:cxnSpLocks/>
            <a:stCxn id="4" idx="0"/>
          </p:cNvCxnSpPr>
          <p:nvPr/>
        </p:nvCxnSpPr>
        <p:spPr>
          <a:xfrm flipH="1" flipV="1">
            <a:off x="2934555" y="4376691"/>
            <a:ext cx="1" cy="9301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810720C-C288-33D4-EC83-A5A94BE1C01B}"/>
              </a:ext>
            </a:extLst>
          </p:cNvPr>
          <p:cNvSpPr txBox="1"/>
          <p:nvPr/>
        </p:nvSpPr>
        <p:spPr>
          <a:xfrm>
            <a:off x="6726222" y="5483915"/>
            <a:ext cx="2124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02/10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Publication du communiqué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de presse n°1</a:t>
            </a:r>
          </a:p>
        </p:txBody>
      </p:sp>
      <p:sp>
        <p:nvSpPr>
          <p:cNvPr id="30" name="TextBox 29">
            <a:extLst>
              <a:ext uri="{FF2B5EF4-FFF2-40B4-BE49-F238E27FC236}">
                <a16:creationId xmlns:a16="http://schemas.microsoft.com/office/drawing/2014/main" id="{AB9D9128-E196-577B-66BA-5D5628BCFD6D}"/>
              </a:ext>
            </a:extLst>
          </p:cNvPr>
          <p:cNvSpPr txBox="1"/>
          <p:nvPr/>
        </p:nvSpPr>
        <p:spPr>
          <a:xfrm>
            <a:off x="7900785" y="4354507"/>
            <a:ext cx="2495853" cy="276999"/>
          </a:xfrm>
          <a:prstGeom prst="rect">
            <a:avLst/>
          </a:prstGeom>
          <a:solidFill>
            <a:schemeClr val="accent4">
              <a:lumMod val="60000"/>
              <a:lumOff val="4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Campagne digitale</a:t>
            </a:r>
          </a:p>
        </p:txBody>
      </p:sp>
      <p:sp>
        <p:nvSpPr>
          <p:cNvPr id="31" name="TextBox 30">
            <a:extLst>
              <a:ext uri="{FF2B5EF4-FFF2-40B4-BE49-F238E27FC236}">
                <a16:creationId xmlns:a16="http://schemas.microsoft.com/office/drawing/2014/main" id="{0CEC0511-0D24-E7E8-60BF-E6D87D2FBEB8}"/>
              </a:ext>
            </a:extLst>
          </p:cNvPr>
          <p:cNvSpPr txBox="1"/>
          <p:nvPr/>
        </p:nvSpPr>
        <p:spPr>
          <a:xfrm>
            <a:off x="7900784" y="4731095"/>
            <a:ext cx="2495853" cy="276999"/>
          </a:xfrm>
          <a:prstGeom prst="rect">
            <a:avLst/>
          </a:prstGeom>
          <a:solidFill>
            <a:schemeClr val="accent4">
              <a:lumMod val="60000"/>
              <a:lumOff val="4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Campagne physique</a:t>
            </a:r>
          </a:p>
        </p:txBody>
      </p:sp>
      <p:cxnSp>
        <p:nvCxnSpPr>
          <p:cNvPr id="33" name="Straight Arrow Connector 32">
            <a:extLst>
              <a:ext uri="{FF2B5EF4-FFF2-40B4-BE49-F238E27FC236}">
                <a16:creationId xmlns:a16="http://schemas.microsoft.com/office/drawing/2014/main" id="{A5463684-8FE3-5CC0-37D0-95278DFF7324}"/>
              </a:ext>
            </a:extLst>
          </p:cNvPr>
          <p:cNvCxnSpPr>
            <a:cxnSpLocks/>
            <a:stCxn id="27" idx="0"/>
          </p:cNvCxnSpPr>
          <p:nvPr/>
        </p:nvCxnSpPr>
        <p:spPr>
          <a:xfrm flipH="1" flipV="1">
            <a:off x="7774224" y="4305448"/>
            <a:ext cx="14340" cy="117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2CF9D7F-7A06-1757-E559-662007338192}"/>
              </a:ext>
            </a:extLst>
          </p:cNvPr>
          <p:cNvCxnSpPr>
            <a:cxnSpLocks/>
          </p:cNvCxnSpPr>
          <p:nvPr/>
        </p:nvCxnSpPr>
        <p:spPr>
          <a:xfrm flipH="1" flipV="1">
            <a:off x="10537970" y="4305448"/>
            <a:ext cx="12825" cy="11671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698CAB-D646-FE16-1061-783DFBA37AE2}"/>
              </a:ext>
            </a:extLst>
          </p:cNvPr>
          <p:cNvSpPr/>
          <p:nvPr/>
        </p:nvSpPr>
        <p:spPr>
          <a:xfrm>
            <a:off x="3608968" y="3087304"/>
            <a:ext cx="2941954" cy="6421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Exo 2"/>
                <a:ea typeface="+mn-ea"/>
                <a:cs typeface="+mn-cs"/>
              </a:rPr>
              <a:t>Production (cartes, stickers et siteweb)</a:t>
            </a:r>
          </a:p>
        </p:txBody>
      </p:sp>
      <p:sp>
        <p:nvSpPr>
          <p:cNvPr id="12" name="TextBox 7">
            <a:extLst>
              <a:ext uri="{FF2B5EF4-FFF2-40B4-BE49-F238E27FC236}">
                <a16:creationId xmlns:a16="http://schemas.microsoft.com/office/drawing/2014/main" id="{8BFDD97A-F229-D866-AAB6-894A0DFFDDDD}"/>
              </a:ext>
            </a:extLst>
          </p:cNvPr>
          <p:cNvSpPr txBox="1"/>
          <p:nvPr/>
        </p:nvSpPr>
        <p:spPr>
          <a:xfrm>
            <a:off x="5295304" y="1828784"/>
            <a:ext cx="294195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16/09 </a:t>
            </a:r>
            <a:br>
              <a:rPr kumimoji="0" lang="fr-BE" sz="1200" b="0" i="0" u="none" strike="noStrike" kern="1200" cap="none" spc="0" normalizeH="0" baseline="0" noProof="0">
                <a:ln>
                  <a:noFill/>
                </a:ln>
                <a:solidFill>
                  <a:prstClr val="black"/>
                </a:solidFill>
                <a:effectLst/>
                <a:uLnTx/>
                <a:uFillTx/>
                <a:latin typeface="Exo 2" pitchFamily="2" charset="0"/>
                <a:ea typeface="+mn-ea"/>
                <a:cs typeface="+mn-cs"/>
              </a:rPr>
            </a:br>
            <a:r>
              <a:rPr kumimoji="0" lang="fr-BE" sz="1200" b="0" i="0" u="none" strike="noStrike" kern="1200" cap="none" spc="0" normalizeH="0" baseline="0" noProof="0">
                <a:ln>
                  <a:noFill/>
                </a:ln>
                <a:solidFill>
                  <a:prstClr val="black"/>
                </a:solidFill>
                <a:effectLst/>
                <a:uLnTx/>
                <a:uFillTx/>
                <a:latin typeface="Exo 2" pitchFamily="2" charset="0"/>
                <a:ea typeface="+mn-ea"/>
                <a:cs typeface="+mn-cs"/>
              </a:rPr>
              <a:t>Livraison du matériel aux communes</a:t>
            </a:r>
          </a:p>
        </p:txBody>
      </p:sp>
      <p:cxnSp>
        <p:nvCxnSpPr>
          <p:cNvPr id="13" name="Straight Arrow Connector 9">
            <a:extLst>
              <a:ext uri="{FF2B5EF4-FFF2-40B4-BE49-F238E27FC236}">
                <a16:creationId xmlns:a16="http://schemas.microsoft.com/office/drawing/2014/main" id="{E55E9D1C-A6A7-EFC5-218A-EAC12F64F9C5}"/>
              </a:ext>
            </a:extLst>
          </p:cNvPr>
          <p:cNvCxnSpPr>
            <a:cxnSpLocks/>
          </p:cNvCxnSpPr>
          <p:nvPr/>
        </p:nvCxnSpPr>
        <p:spPr>
          <a:xfrm>
            <a:off x="6766281" y="2421334"/>
            <a:ext cx="0" cy="14767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26">
            <a:extLst>
              <a:ext uri="{FF2B5EF4-FFF2-40B4-BE49-F238E27FC236}">
                <a16:creationId xmlns:a16="http://schemas.microsoft.com/office/drawing/2014/main" id="{50DC674D-C2AA-3BCC-27CE-511BAC295690}"/>
              </a:ext>
            </a:extLst>
          </p:cNvPr>
          <p:cNvSpPr txBox="1"/>
          <p:nvPr/>
        </p:nvSpPr>
        <p:spPr>
          <a:xfrm>
            <a:off x="9488453" y="5498417"/>
            <a:ext cx="2124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xo 2" pitchFamily="2" charset="0"/>
                <a:ea typeface="+mn-ea"/>
                <a:cs typeface="+mn-cs"/>
              </a:rPr>
              <a:t>06/12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xo 2" pitchFamily="2" charset="0"/>
                <a:ea typeface="+mn-ea"/>
                <a:cs typeface="+mn-cs"/>
              </a:rPr>
              <a:t>Publication du communiqué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Exo 2" pitchFamily="2" charset="0"/>
                <a:ea typeface="+mn-ea"/>
                <a:cs typeface="+mn-cs"/>
              </a:rPr>
              <a:t>de presse n°2</a:t>
            </a:r>
          </a:p>
        </p:txBody>
      </p:sp>
      <p:sp>
        <p:nvSpPr>
          <p:cNvPr id="20" name="Rectangle 19">
            <a:extLst>
              <a:ext uri="{FF2B5EF4-FFF2-40B4-BE49-F238E27FC236}">
                <a16:creationId xmlns:a16="http://schemas.microsoft.com/office/drawing/2014/main" id="{2E5599D3-B5ED-4C99-0E43-1E57C80A1C6D}"/>
              </a:ext>
            </a:extLst>
          </p:cNvPr>
          <p:cNvSpPr/>
          <p:nvPr/>
        </p:nvSpPr>
        <p:spPr>
          <a:xfrm>
            <a:off x="423081" y="5768533"/>
            <a:ext cx="736979" cy="855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xo 2"/>
              <a:ea typeface="+mn-ea"/>
              <a:cs typeface="+mn-cs"/>
            </a:endParaRPr>
          </a:p>
        </p:txBody>
      </p:sp>
    </p:spTree>
    <p:extLst>
      <p:ext uri="{BB962C8B-B14F-4D97-AF65-F5344CB8AC3E}">
        <p14:creationId xmlns:p14="http://schemas.microsoft.com/office/powerpoint/2010/main" val="185331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BE"/>
          </a:p>
        </p:txBody>
      </p:sp>
      <p:sp>
        <p:nvSpPr>
          <p:cNvPr id="28" name="Rectangle 27">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useBgFill="1">
        <p:nvSpPr>
          <p:cNvPr id="30" name="Rectangle 29">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re 1">
            <a:extLst>
              <a:ext uri="{FF2B5EF4-FFF2-40B4-BE49-F238E27FC236}">
                <a16:creationId xmlns:a16="http://schemas.microsoft.com/office/drawing/2014/main" id="{E9A08AD5-3112-87C2-66E8-F40B69F96A59}"/>
              </a:ext>
            </a:extLst>
          </p:cNvPr>
          <p:cNvSpPr>
            <a:spLocks noGrp="1"/>
          </p:cNvSpPr>
          <p:nvPr>
            <p:ph type="title"/>
          </p:nvPr>
        </p:nvSpPr>
        <p:spPr>
          <a:xfrm>
            <a:off x="279652" y="729995"/>
            <a:ext cx="2565556" cy="4027200"/>
          </a:xfrm>
        </p:spPr>
        <p:txBody>
          <a:bodyPr vert="horz" lIns="91440" tIns="45720" rIns="91440" bIns="45720" rtlCol="0" anchor="ctr">
            <a:normAutofit/>
          </a:bodyPr>
          <a:lstStyle/>
          <a:p>
            <a:pPr algn="r">
              <a:lnSpc>
                <a:spcPct val="90000"/>
              </a:lnSpc>
            </a:pPr>
            <a:r>
              <a:rPr lang="fr-BE" sz="3200" spc="200" dirty="0">
                <a:solidFill>
                  <a:schemeClr val="tx2"/>
                </a:solidFill>
                <a:latin typeface="+mj-lt"/>
              </a:rPr>
              <a:t>Programme</a:t>
            </a:r>
            <a:r>
              <a:rPr lang="en-US" sz="3200" spc="200" dirty="0">
                <a:solidFill>
                  <a:schemeClr val="tx2"/>
                </a:solidFill>
                <a:latin typeface="+mj-lt"/>
              </a:rPr>
              <a:t> de la </a:t>
            </a:r>
            <a:r>
              <a:rPr lang="fr-BE" sz="3200" spc="200" dirty="0">
                <a:solidFill>
                  <a:schemeClr val="tx2"/>
                </a:solidFill>
                <a:latin typeface="+mj-lt"/>
              </a:rPr>
              <a:t>journée</a:t>
            </a:r>
          </a:p>
        </p:txBody>
      </p:sp>
      <p:cxnSp>
        <p:nvCxnSpPr>
          <p:cNvPr id="8" name="Connecteur droit 7">
            <a:extLst>
              <a:ext uri="{FF2B5EF4-FFF2-40B4-BE49-F238E27FC236}">
                <a16:creationId xmlns:a16="http://schemas.microsoft.com/office/drawing/2014/main" id="{F07C0260-6830-3844-5122-0288B1332D37}"/>
              </a:ext>
            </a:extLst>
          </p:cNvPr>
          <p:cNvCxnSpPr>
            <a:cxnSpLocks/>
          </p:cNvCxnSpPr>
          <p:nvPr/>
        </p:nvCxnSpPr>
        <p:spPr>
          <a:xfrm>
            <a:off x="3039339" y="1021773"/>
            <a:ext cx="0" cy="373542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Image 15" descr="Une image contenant habits, personne, sourire, dessin humoristique&#10;&#10;Description générée automatiquement">
            <a:extLst>
              <a:ext uri="{FF2B5EF4-FFF2-40B4-BE49-F238E27FC236}">
                <a16:creationId xmlns:a16="http://schemas.microsoft.com/office/drawing/2014/main" id="{036BD5E1-DCB0-3C72-D011-EAB68A895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graphicFrame>
        <p:nvGraphicFramePr>
          <p:cNvPr id="34" name="Espace réservé du texte 3">
            <a:extLst>
              <a:ext uri="{FF2B5EF4-FFF2-40B4-BE49-F238E27FC236}">
                <a16:creationId xmlns:a16="http://schemas.microsoft.com/office/drawing/2014/main" id="{051008AD-A185-1932-9C4C-DC9D570F50F9}"/>
              </a:ext>
            </a:extLst>
          </p:cNvPr>
          <p:cNvGraphicFramePr/>
          <p:nvPr>
            <p:extLst>
              <p:ext uri="{D42A27DB-BD31-4B8C-83A1-F6EECF244321}">
                <p14:modId xmlns:p14="http://schemas.microsoft.com/office/powerpoint/2010/main" val="1881142426"/>
              </p:ext>
            </p:extLst>
          </p:nvPr>
        </p:nvGraphicFramePr>
        <p:xfrm>
          <a:off x="3298786" y="370391"/>
          <a:ext cx="8609748" cy="545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Graphique, clipart, créativité&#10;&#10;Description générée automatiquement">
            <a:extLst>
              <a:ext uri="{FF2B5EF4-FFF2-40B4-BE49-F238E27FC236}">
                <a16:creationId xmlns:a16="http://schemas.microsoft.com/office/drawing/2014/main" id="{C7B683CE-0E8A-5252-9626-9827549EED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9385" y="1423685"/>
            <a:ext cx="452613" cy="452613"/>
          </a:xfrm>
          <a:prstGeom prst="rect">
            <a:avLst/>
          </a:prstGeom>
        </p:spPr>
      </p:pic>
      <p:pic>
        <p:nvPicPr>
          <p:cNvPr id="4" name="Image 3" descr="Une image contenant Graphique, clipart, créativité&#10;&#10;Description générée automatiquement">
            <a:extLst>
              <a:ext uri="{FF2B5EF4-FFF2-40B4-BE49-F238E27FC236}">
                <a16:creationId xmlns:a16="http://schemas.microsoft.com/office/drawing/2014/main" id="{CEBBDB74-8329-DBFD-1C71-14F0FD55F7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5861" y="4304582"/>
            <a:ext cx="452613" cy="452613"/>
          </a:xfrm>
          <a:prstGeom prst="rect">
            <a:avLst/>
          </a:prstGeom>
        </p:spPr>
      </p:pic>
    </p:spTree>
    <p:extLst>
      <p:ext uri="{BB962C8B-B14F-4D97-AF65-F5344CB8AC3E}">
        <p14:creationId xmlns:p14="http://schemas.microsoft.com/office/powerpoint/2010/main" val="2156683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8"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BE"/>
          </a:p>
        </p:txBody>
      </p:sp>
      <p:sp>
        <p:nvSpPr>
          <p:cNvPr id="120" name="Rectangle 11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2" name="Rectangle 121">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5FEA87CD-AC04-6E98-C9F1-55F62DB5E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83" r="22083"/>
          <a:stretch/>
        </p:blipFill>
        <p:spPr bwMode="auto">
          <a:xfrm>
            <a:off x="8362943" y="10"/>
            <a:ext cx="3829057" cy="6857990"/>
          </a:xfrm>
          <a:prstGeom prst="rect">
            <a:avLst/>
          </a:prstGeom>
          <a:noFill/>
          <a:extLst>
            <a:ext uri="{909E8E84-426E-40DD-AFC4-6F175D3DCCD1}">
              <a14:hiddenFill xmlns:a14="http://schemas.microsoft.com/office/drawing/2010/main">
                <a:solidFill>
                  <a:srgbClr val="FFFFFF"/>
                </a:solidFill>
              </a14:hiddenFill>
            </a:ext>
          </a:extLst>
        </p:spPr>
      </p:pic>
      <p:sp>
        <p:nvSpPr>
          <p:cNvPr id="124"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fr-BE"/>
          </a:p>
        </p:txBody>
      </p:sp>
      <p:sp>
        <p:nvSpPr>
          <p:cNvPr id="2" name="Titre 1">
            <a:extLst>
              <a:ext uri="{FF2B5EF4-FFF2-40B4-BE49-F238E27FC236}">
                <a16:creationId xmlns:a16="http://schemas.microsoft.com/office/drawing/2014/main" id="{9FE13FFB-3AEA-4FAB-2F76-5BDBD5F76373}"/>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fr-FR" sz="10000" dirty="0"/>
              <a:t>Questions ?</a:t>
            </a:r>
            <a:endParaRPr lang="en-US" sz="10000" dirty="0"/>
          </a:p>
        </p:txBody>
      </p:sp>
      <p:sp>
        <p:nvSpPr>
          <p:cNvPr id="126" name="Rectangle 125">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28"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fr-BE"/>
          </a:p>
        </p:txBody>
      </p:sp>
      <p:pic>
        <p:nvPicPr>
          <p:cNvPr id="12" name="Image 11">
            <a:extLst>
              <a:ext uri="{FF2B5EF4-FFF2-40B4-BE49-F238E27FC236}">
                <a16:creationId xmlns:a16="http://schemas.microsoft.com/office/drawing/2014/main" id="{47B12620-F246-2BDE-F642-0664C0E10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1695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rapeau, Police, graphisme&#10;&#10;Description générée automatiquement">
            <a:extLst>
              <a:ext uri="{FF2B5EF4-FFF2-40B4-BE49-F238E27FC236}">
                <a16:creationId xmlns:a16="http://schemas.microsoft.com/office/drawing/2014/main" id="{9A2A4E9D-9998-47DE-9509-C656ADE75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25"/>
            <a:ext cx="12192000" cy="6381750"/>
          </a:xfrm>
          <a:prstGeom prst="rect">
            <a:avLst/>
          </a:prstGeom>
        </p:spPr>
      </p:pic>
    </p:spTree>
    <p:extLst>
      <p:ext uri="{BB962C8B-B14F-4D97-AF65-F5344CB8AC3E}">
        <p14:creationId xmlns:p14="http://schemas.microsoft.com/office/powerpoint/2010/main" val="408031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BE"/>
          </a:p>
        </p:txBody>
      </p:sp>
      <p:sp>
        <p:nvSpPr>
          <p:cNvPr id="35" name="Rectangle 34">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6" name="Rectangle 35">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e image contenant texte, capture d’écran, machine à sous, signe&#10;&#10;Description générée automatiquement">
            <a:extLst>
              <a:ext uri="{FF2B5EF4-FFF2-40B4-BE49-F238E27FC236}">
                <a16:creationId xmlns:a16="http://schemas.microsoft.com/office/drawing/2014/main" id="{1105CE16-BF67-8750-5986-C3D7508BC7F0}"/>
              </a:ext>
            </a:extLst>
          </p:cNvPr>
          <p:cNvPicPr>
            <a:picLocks noChangeAspect="1"/>
          </p:cNvPicPr>
          <p:nvPr/>
        </p:nvPicPr>
        <p:blipFill rotWithShape="1">
          <a:blip r:embed="rId3">
            <a:extLst>
              <a:ext uri="{28A0092B-C50C-407E-A947-70E740481C1C}">
                <a14:useLocalDpi xmlns:a14="http://schemas.microsoft.com/office/drawing/2010/main" val="0"/>
              </a:ext>
            </a:extLst>
          </a:blip>
          <a:srcRect l="24948" r="37782" b="-1"/>
          <a:stretch/>
        </p:blipFill>
        <p:spPr>
          <a:xfrm>
            <a:off x="8362943" y="10"/>
            <a:ext cx="3829057" cy="6857990"/>
          </a:xfrm>
          <a:prstGeom prst="rect">
            <a:avLst/>
          </a:prstGeom>
        </p:spPr>
      </p:pic>
      <p:sp>
        <p:nvSpPr>
          <p:cNvPr id="37"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fr-BE"/>
          </a:p>
        </p:txBody>
      </p:sp>
      <p:sp>
        <p:nvSpPr>
          <p:cNvPr id="2" name="Titre 1">
            <a:extLst>
              <a:ext uri="{FF2B5EF4-FFF2-40B4-BE49-F238E27FC236}">
                <a16:creationId xmlns:a16="http://schemas.microsoft.com/office/drawing/2014/main" id="{9FE13FFB-3AEA-4FAB-2F76-5BDBD5F76373}"/>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fr-BE" sz="8800" dirty="0"/>
              <a:t>Outils et matériel de campagne</a:t>
            </a:r>
          </a:p>
        </p:txBody>
      </p:sp>
      <p:sp>
        <p:nvSpPr>
          <p:cNvPr id="32" name="Rectangle 31">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4"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fr-BE"/>
          </a:p>
        </p:txBody>
      </p:sp>
      <p:pic>
        <p:nvPicPr>
          <p:cNvPr id="3" name="Image 2">
            <a:extLst>
              <a:ext uri="{FF2B5EF4-FFF2-40B4-BE49-F238E27FC236}">
                <a16:creationId xmlns:a16="http://schemas.microsoft.com/office/drawing/2014/main" id="{2E8C96F4-D147-2527-437D-1AB2A0694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313848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8"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90" name="Rectangle 8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age 22">
            <a:extLst>
              <a:ext uri="{FF2B5EF4-FFF2-40B4-BE49-F238E27FC236}">
                <a16:creationId xmlns:a16="http://schemas.microsoft.com/office/drawing/2014/main" id="{B326C0FC-3794-8B15-6A70-C062A3B01668}"/>
              </a:ext>
            </a:extLst>
          </p:cNvPr>
          <p:cNvPicPr>
            <a:picLocks noChangeAspect="1"/>
          </p:cNvPicPr>
          <p:nvPr/>
        </p:nvPicPr>
        <p:blipFill rotWithShape="1">
          <a:blip r:embed="rId2">
            <a:extLst>
              <a:ext uri="{28A0092B-C50C-407E-A947-70E740481C1C}">
                <a14:useLocalDpi xmlns:a14="http://schemas.microsoft.com/office/drawing/2010/main" val="0"/>
              </a:ext>
            </a:extLst>
          </a:blip>
          <a:srcRect l="18117" r="25910"/>
          <a:stretch/>
        </p:blipFill>
        <p:spPr>
          <a:xfrm>
            <a:off x="8362943" y="-9718"/>
            <a:ext cx="3829057" cy="6857990"/>
          </a:xfrm>
          <a:prstGeom prst="rect">
            <a:avLst/>
          </a:prstGeom>
        </p:spPr>
      </p:pic>
      <p:sp>
        <p:nvSpPr>
          <p:cNvPr id="94"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re 1">
            <a:extLst>
              <a:ext uri="{FF2B5EF4-FFF2-40B4-BE49-F238E27FC236}">
                <a16:creationId xmlns:a16="http://schemas.microsoft.com/office/drawing/2014/main" id="{9FE13FFB-3AEA-4FAB-2F76-5BDBD5F76373}"/>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en-US" sz="8800" dirty="0"/>
              <a:t>FAIR-Ô-</a:t>
            </a:r>
            <a:r>
              <a:rPr lang="en-US" sz="8800" dirty="0" err="1"/>
              <a:t>Mètre</a:t>
            </a:r>
            <a:br>
              <a:rPr lang="en-US" sz="8800" dirty="0"/>
            </a:br>
            <a:r>
              <a:rPr lang="en-US" sz="8800" dirty="0"/>
              <a:t>2024</a:t>
            </a:r>
          </a:p>
        </p:txBody>
      </p:sp>
      <p:sp>
        <p:nvSpPr>
          <p:cNvPr id="96" name="Rectangle 95">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8"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US"/>
          </a:p>
        </p:txBody>
      </p:sp>
      <p:pic>
        <p:nvPicPr>
          <p:cNvPr id="24" name="Image 23">
            <a:extLst>
              <a:ext uri="{FF2B5EF4-FFF2-40B4-BE49-F238E27FC236}">
                <a16:creationId xmlns:a16="http://schemas.microsoft.com/office/drawing/2014/main" id="{990E4B40-5C72-EED6-E474-B6D302ABB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93674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EECB5DC-C4DA-07A6-3788-6E9D15379A75}"/>
              </a:ext>
            </a:extLst>
          </p:cNvPr>
          <p:cNvSpPr>
            <a:spLocks noGrp="1"/>
          </p:cNvSpPr>
          <p:nvPr>
            <p:ph idx="1"/>
          </p:nvPr>
        </p:nvSpPr>
        <p:spPr>
          <a:xfrm>
            <a:off x="761997" y="703551"/>
            <a:ext cx="10668004" cy="4628428"/>
          </a:xfrm>
        </p:spPr>
        <p:txBody>
          <a:bodyPr>
            <a:normAutofit/>
          </a:bodyPr>
          <a:lstStyle/>
          <a:p>
            <a:r>
              <a:rPr lang="fr-BE" sz="2400" dirty="0"/>
              <a:t>Période</a:t>
            </a:r>
            <a:r>
              <a:rPr lang="en-US" sz="2400" dirty="0"/>
              <a:t> 2023-2024</a:t>
            </a:r>
          </a:p>
          <a:p>
            <a:r>
              <a:rPr lang="fr-BE" sz="2400" dirty="0"/>
              <a:t>Même</a:t>
            </a:r>
            <a:r>
              <a:rPr lang="en-US" sz="2400" dirty="0"/>
              <a:t> questionnaire que </a:t>
            </a:r>
            <a:r>
              <a:rPr lang="fr-BE" sz="2400" dirty="0"/>
              <a:t>l’édition</a:t>
            </a:r>
            <a:r>
              <a:rPr lang="en-US" sz="2400" dirty="0"/>
              <a:t> 2022</a:t>
            </a:r>
          </a:p>
          <a:p>
            <a:pPr lvl="1"/>
            <a:r>
              <a:rPr lang="en-US" sz="2200" dirty="0"/>
              <a:t>Listing </a:t>
            </a:r>
            <a:r>
              <a:rPr lang="fr-BE" sz="2200" dirty="0"/>
              <a:t>pré-complété des partenaires pour chaque commune</a:t>
            </a:r>
          </a:p>
          <a:p>
            <a:r>
              <a:rPr lang="fr-BE" sz="2400" dirty="0"/>
              <a:t>Questionnaire à compléter entre le 04 novembre 2024 et le 17 janvier 2025</a:t>
            </a:r>
          </a:p>
          <a:p>
            <a:endParaRPr lang="fr-BE" sz="2400" dirty="0"/>
          </a:p>
          <a:p>
            <a:r>
              <a:rPr lang="fr-BE" sz="2400" dirty="0"/>
              <a:t>Attention cette année si :</a:t>
            </a:r>
          </a:p>
          <a:p>
            <a:pPr lvl="1"/>
            <a:r>
              <a:rPr lang="fr-BE" sz="2200" dirty="0"/>
              <a:t>FOM pas complété pour la 3</a:t>
            </a:r>
            <a:r>
              <a:rPr lang="fr-BE" sz="2200" baseline="30000" dirty="0"/>
              <a:t>ème</a:t>
            </a:r>
            <a:r>
              <a:rPr lang="fr-BE" sz="2200" dirty="0"/>
              <a:t> fois et/ou</a:t>
            </a:r>
          </a:p>
          <a:p>
            <a:pPr lvl="1"/>
            <a:r>
              <a:rPr lang="fr-BE" sz="2200" dirty="0"/>
              <a:t>Mauvais score du FOM pour la 3</a:t>
            </a:r>
            <a:r>
              <a:rPr lang="fr-BE" sz="2200" baseline="30000" dirty="0"/>
              <a:t>ème</a:t>
            </a:r>
            <a:r>
              <a:rPr lang="fr-BE" sz="2200" dirty="0"/>
              <a:t> fois</a:t>
            </a:r>
          </a:p>
          <a:p>
            <a:pPr marL="914400" lvl="2" indent="0">
              <a:buNone/>
            </a:pPr>
            <a:r>
              <a:rPr lang="fr-BE" sz="2000" dirty="0">
                <a:sym typeface="Wingdings" panose="05000000000000000000" pitchFamily="2" charset="2"/>
              </a:rPr>
              <a:t> Sanction possible et retrait temporaire du titre</a:t>
            </a:r>
            <a:endParaRPr lang="fr-BE" sz="2000" dirty="0"/>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F88E6352-BFD4-6BB7-8007-09173F282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190242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BE"/>
          </a:p>
        </p:txBody>
      </p:sp>
      <p:sp>
        <p:nvSpPr>
          <p:cNvPr id="105" name="Rectangle 104">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7" name="Rectangle 106">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habits, Visage humain, personne&#10;&#10;Description générée automatiquement">
            <a:extLst>
              <a:ext uri="{FF2B5EF4-FFF2-40B4-BE49-F238E27FC236}">
                <a16:creationId xmlns:a16="http://schemas.microsoft.com/office/drawing/2014/main" id="{B03951B0-BC51-ADBE-CD74-0F99834F24D2}"/>
              </a:ext>
            </a:extLst>
          </p:cNvPr>
          <p:cNvPicPr>
            <a:picLocks noChangeAspect="1"/>
          </p:cNvPicPr>
          <p:nvPr/>
        </p:nvPicPr>
        <p:blipFill rotWithShape="1">
          <a:blip r:embed="rId3">
            <a:extLst>
              <a:ext uri="{28A0092B-C50C-407E-A947-70E740481C1C}">
                <a14:useLocalDpi xmlns:a14="http://schemas.microsoft.com/office/drawing/2010/main" val="0"/>
              </a:ext>
            </a:extLst>
          </a:blip>
          <a:srcRect t="3646" b="21908"/>
          <a:stretch/>
        </p:blipFill>
        <p:spPr>
          <a:xfrm rot="5400000">
            <a:off x="6848471" y="1514471"/>
            <a:ext cx="6858000" cy="3829057"/>
          </a:xfrm>
          <a:prstGeom prst="rect">
            <a:avLst/>
          </a:prstGeom>
        </p:spPr>
      </p:pic>
      <p:sp>
        <p:nvSpPr>
          <p:cNvPr id="109"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fr-BE"/>
          </a:p>
        </p:txBody>
      </p:sp>
      <p:sp>
        <p:nvSpPr>
          <p:cNvPr id="2" name="Titre 1">
            <a:extLst>
              <a:ext uri="{FF2B5EF4-FFF2-40B4-BE49-F238E27FC236}">
                <a16:creationId xmlns:a16="http://schemas.microsoft.com/office/drawing/2014/main" id="{9FE13FFB-3AEA-4FAB-2F76-5BDBD5F76373}"/>
              </a:ext>
            </a:extLst>
          </p:cNvPr>
          <p:cNvSpPr>
            <a:spLocks noGrp="1"/>
          </p:cNvSpPr>
          <p:nvPr>
            <p:ph type="title"/>
          </p:nvPr>
        </p:nvSpPr>
        <p:spPr>
          <a:xfrm>
            <a:off x="544403" y="1098388"/>
            <a:ext cx="7818540" cy="4394988"/>
          </a:xfrm>
        </p:spPr>
        <p:txBody>
          <a:bodyPr vert="horz" lIns="91440" tIns="45720" rIns="91440" bIns="45720" rtlCol="0" anchor="ctr">
            <a:normAutofit/>
          </a:bodyPr>
          <a:lstStyle/>
          <a:p>
            <a:r>
              <a:rPr lang="en-US" sz="7800" dirty="0"/>
              <a:t>International Fair trade towns conference</a:t>
            </a:r>
          </a:p>
        </p:txBody>
      </p:sp>
      <p:sp>
        <p:nvSpPr>
          <p:cNvPr id="111" name="Rectangle 110">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13"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fr-BE"/>
          </a:p>
        </p:txBody>
      </p:sp>
      <p:pic>
        <p:nvPicPr>
          <p:cNvPr id="5" name="Image 4">
            <a:extLst>
              <a:ext uri="{FF2B5EF4-FFF2-40B4-BE49-F238E27FC236}">
                <a16:creationId xmlns:a16="http://schemas.microsoft.com/office/drawing/2014/main" id="{44696A28-E3C3-3C7E-4E8B-14FC5339E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2" y="5331980"/>
            <a:ext cx="1421272" cy="1421272"/>
          </a:xfrm>
          <a:prstGeom prst="rect">
            <a:avLst/>
          </a:prstGeom>
        </p:spPr>
      </p:pic>
    </p:spTree>
    <p:extLst>
      <p:ext uri="{BB962C8B-B14F-4D97-AF65-F5344CB8AC3E}">
        <p14:creationId xmlns:p14="http://schemas.microsoft.com/office/powerpoint/2010/main" val="184477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Image 10" descr="Une image contenant intérieur, plafond, meubles, habits&#10;&#10;Description générée automatiquement">
            <a:extLst>
              <a:ext uri="{FF2B5EF4-FFF2-40B4-BE49-F238E27FC236}">
                <a16:creationId xmlns:a16="http://schemas.microsoft.com/office/drawing/2014/main" id="{9C0BC8E7-13B9-D8E5-2475-406D445C5138}"/>
              </a:ext>
            </a:extLst>
          </p:cNvPr>
          <p:cNvPicPr>
            <a:picLocks noChangeAspect="1"/>
          </p:cNvPicPr>
          <p:nvPr/>
        </p:nvPicPr>
        <p:blipFill rotWithShape="1">
          <a:blip r:embed="rId2">
            <a:extLst>
              <a:ext uri="{28A0092B-C50C-407E-A947-70E740481C1C}">
                <a14:useLocalDpi xmlns:a14="http://schemas.microsoft.com/office/drawing/2010/main" val="0"/>
              </a:ext>
            </a:extLst>
          </a:blip>
          <a:srcRect t="7982" r="-2" b="-2"/>
          <a:stretch/>
        </p:blipFill>
        <p:spPr>
          <a:xfrm>
            <a:off x="4166505" y="10"/>
            <a:ext cx="4444096" cy="3067040"/>
          </a:xfrm>
          <a:prstGeom prst="rect">
            <a:avLst/>
          </a:prstGeom>
        </p:spPr>
      </p:pic>
      <p:pic>
        <p:nvPicPr>
          <p:cNvPr id="7" name="Image 6" descr="Une image contenant intérieur, habits, homme, personnes&#10;&#10;Description générée automatiquement">
            <a:extLst>
              <a:ext uri="{FF2B5EF4-FFF2-40B4-BE49-F238E27FC236}">
                <a16:creationId xmlns:a16="http://schemas.microsoft.com/office/drawing/2014/main" id="{CA35E095-40B9-FC8D-BC42-E70E01139F06}"/>
              </a:ext>
            </a:extLst>
          </p:cNvPr>
          <p:cNvPicPr>
            <a:picLocks noChangeAspect="1"/>
          </p:cNvPicPr>
          <p:nvPr/>
        </p:nvPicPr>
        <p:blipFill rotWithShape="1">
          <a:blip r:embed="rId3">
            <a:extLst>
              <a:ext uri="{28A0092B-C50C-407E-A947-70E740481C1C}">
                <a14:useLocalDpi xmlns:a14="http://schemas.microsoft.com/office/drawing/2010/main" val="0"/>
              </a:ext>
            </a:extLst>
          </a:blip>
          <a:srcRect t="26936" r="2" b="23830"/>
          <a:stretch/>
        </p:blipFill>
        <p:spPr>
          <a:xfrm>
            <a:off x="-1" y="3790950"/>
            <a:ext cx="8305800" cy="3067051"/>
          </a:xfrm>
          <a:prstGeom prst="rect">
            <a:avLst/>
          </a:prstGeom>
        </p:spPr>
      </p:pic>
      <p:sp>
        <p:nvSpPr>
          <p:cNvPr id="23" name="Freeform: Shape 22">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mur, intérieur, plante, art&#10;&#10;Description générée automatiquement">
            <a:extLst>
              <a:ext uri="{FF2B5EF4-FFF2-40B4-BE49-F238E27FC236}">
                <a16:creationId xmlns:a16="http://schemas.microsoft.com/office/drawing/2014/main" id="{91F71912-3F59-80EB-826D-C9ECA44BB70F}"/>
              </a:ext>
            </a:extLst>
          </p:cNvPr>
          <p:cNvPicPr>
            <a:picLocks noChangeAspect="1"/>
          </p:cNvPicPr>
          <p:nvPr/>
        </p:nvPicPr>
        <p:blipFill rotWithShape="1">
          <a:blip r:embed="rId4">
            <a:extLst>
              <a:ext uri="{28A0092B-C50C-407E-A947-70E740481C1C}">
                <a14:useLocalDpi xmlns:a14="http://schemas.microsoft.com/office/drawing/2010/main" val="0"/>
              </a:ext>
            </a:extLst>
          </a:blip>
          <a:srcRect l="8077" r="12180" b="1"/>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25" name="Freeform: Shape 24">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descr="Une image contenant habits, personne, bâtiment, intérieur&#10;&#10;Description générée automatiquement">
            <a:extLst>
              <a:ext uri="{FF2B5EF4-FFF2-40B4-BE49-F238E27FC236}">
                <a16:creationId xmlns:a16="http://schemas.microsoft.com/office/drawing/2014/main" id="{61A9419D-A62E-C3A9-20E9-DDBA8BCC2118}"/>
              </a:ext>
            </a:extLst>
          </p:cNvPr>
          <p:cNvPicPr>
            <a:picLocks noChangeAspect="1"/>
          </p:cNvPicPr>
          <p:nvPr/>
        </p:nvPicPr>
        <p:blipFill rotWithShape="1">
          <a:blip r:embed="rId5">
            <a:extLst>
              <a:ext uri="{28A0092B-C50C-407E-A947-70E740481C1C}">
                <a14:useLocalDpi xmlns:a14="http://schemas.microsoft.com/office/drawing/2010/main" val="0"/>
              </a:ext>
            </a:extLst>
          </a:blip>
          <a:srcRect l="6162" r="794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7" name="Oval 26">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descr="Une image contenant texte, habits, Visage humain, homme&#10;&#10;Description générée automatiquement">
            <a:extLst>
              <a:ext uri="{FF2B5EF4-FFF2-40B4-BE49-F238E27FC236}">
                <a16:creationId xmlns:a16="http://schemas.microsoft.com/office/drawing/2014/main" id="{20835E1B-2222-AEAF-914C-E0580EE70B1E}"/>
              </a:ext>
            </a:extLst>
          </p:cNvPr>
          <p:cNvPicPr>
            <a:picLocks noChangeAspect="1"/>
          </p:cNvPicPr>
          <p:nvPr/>
        </p:nvPicPr>
        <p:blipFill rotWithShape="1">
          <a:blip r:embed="rId6">
            <a:extLst>
              <a:ext uri="{28A0092B-C50C-407E-A947-70E740481C1C}">
                <a14:useLocalDpi xmlns:a14="http://schemas.microsoft.com/office/drawing/2010/main" val="0"/>
              </a:ext>
            </a:extLst>
          </a:blip>
          <a:srcRect r="25002" b="3"/>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9" name="Freeform: Shape 28">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8" name="Image 17" descr="Une image contenant habits, personne, femme, chaussures&#10;&#10;Description générée automatiquement">
            <a:extLst>
              <a:ext uri="{FF2B5EF4-FFF2-40B4-BE49-F238E27FC236}">
                <a16:creationId xmlns:a16="http://schemas.microsoft.com/office/drawing/2014/main" id="{E07A49F6-46D7-C874-0989-F137E1934E3C}"/>
              </a:ext>
            </a:extLst>
          </p:cNvPr>
          <p:cNvPicPr>
            <a:picLocks noChangeAspect="1"/>
          </p:cNvPicPr>
          <p:nvPr/>
        </p:nvPicPr>
        <p:blipFill rotWithShape="1">
          <a:blip r:embed="rId7">
            <a:extLst>
              <a:ext uri="{28A0092B-C50C-407E-A947-70E740481C1C}">
                <a14:useLocalDpi xmlns:a14="http://schemas.microsoft.com/office/drawing/2010/main" val="0"/>
              </a:ext>
            </a:extLst>
          </a:blip>
          <a:srcRect t="5077" r="-3" b="-3"/>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279664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EFC0446E-707F-39DB-77F4-963F1E0F16FA}"/>
              </a:ext>
            </a:extLst>
          </p:cNvPr>
          <p:cNvPicPr>
            <a:picLocks noChangeAspect="1"/>
          </p:cNvPicPr>
          <p:nvPr/>
        </p:nvPicPr>
        <p:blipFill>
          <a:blip r:embed="rId3">
            <a:extLst>
              <a:ext uri="{28A0092B-C50C-407E-A947-70E740481C1C}">
                <a14:useLocalDpi xmlns:a14="http://schemas.microsoft.com/office/drawing/2010/main" val="0"/>
              </a:ext>
            </a:extLst>
          </a:blip>
          <a:srcRect t="18218" b="18218"/>
          <a:stretch/>
        </p:blipFill>
        <p:spPr>
          <a:xfrm>
            <a:off x="191084" y="171715"/>
            <a:ext cx="7812386" cy="3724422"/>
          </a:xfrm>
          <a:prstGeom prst="rect">
            <a:avLst/>
          </a:prstGeom>
        </p:spPr>
      </p:pic>
      <p:pic>
        <p:nvPicPr>
          <p:cNvPr id="12" name="Image 11" descr="Une image contenant plein air, herbe, paysage, nuage&#10;&#10;Description générée automatiquement">
            <a:extLst>
              <a:ext uri="{FF2B5EF4-FFF2-40B4-BE49-F238E27FC236}">
                <a16:creationId xmlns:a16="http://schemas.microsoft.com/office/drawing/2014/main" id="{8F39E730-BC68-A375-9C9A-BEF4B010A8DA}"/>
              </a:ext>
            </a:extLst>
          </p:cNvPr>
          <p:cNvPicPr>
            <a:picLocks noChangeAspect="1"/>
          </p:cNvPicPr>
          <p:nvPr/>
        </p:nvPicPr>
        <p:blipFill rotWithShape="1">
          <a:blip r:embed="rId4">
            <a:extLst>
              <a:ext uri="{28A0092B-C50C-407E-A947-70E740481C1C}">
                <a14:useLocalDpi xmlns:a14="http://schemas.microsoft.com/office/drawing/2010/main" val="0"/>
              </a:ext>
            </a:extLst>
          </a:blip>
          <a:srcRect t="16171" r="2" b="11840"/>
          <a:stretch/>
        </p:blipFill>
        <p:spPr>
          <a:xfrm>
            <a:off x="8195999" y="169254"/>
            <a:ext cx="3826711" cy="2066161"/>
          </a:xfrm>
          <a:prstGeom prst="rect">
            <a:avLst/>
          </a:prstGeom>
        </p:spPr>
      </p:pic>
      <p:pic>
        <p:nvPicPr>
          <p:cNvPr id="13" name="Image 12" descr="Une image contenant plein air, ciel, plante, Chaîne de montagnes&#10;&#10;Description générée automatiquement">
            <a:extLst>
              <a:ext uri="{FF2B5EF4-FFF2-40B4-BE49-F238E27FC236}">
                <a16:creationId xmlns:a16="http://schemas.microsoft.com/office/drawing/2014/main" id="{D8B7A382-9003-9E4D-D545-94479C57BB19}"/>
              </a:ext>
            </a:extLst>
          </p:cNvPr>
          <p:cNvPicPr>
            <a:picLocks noChangeAspect="1"/>
          </p:cNvPicPr>
          <p:nvPr/>
        </p:nvPicPr>
        <p:blipFill rotWithShape="1">
          <a:blip r:embed="rId5">
            <a:extLst>
              <a:ext uri="{28A0092B-C50C-407E-A947-70E740481C1C}">
                <a14:useLocalDpi xmlns:a14="http://schemas.microsoft.com/office/drawing/2010/main" val="0"/>
              </a:ext>
            </a:extLst>
          </a:blip>
          <a:srcRect r="3" b="8139"/>
          <a:stretch/>
        </p:blipFill>
        <p:spPr>
          <a:xfrm>
            <a:off x="191087" y="4070780"/>
            <a:ext cx="3808694" cy="2624098"/>
          </a:xfrm>
          <a:prstGeom prst="rect">
            <a:avLst/>
          </a:prstGeom>
        </p:spPr>
      </p:pic>
      <p:pic>
        <p:nvPicPr>
          <p:cNvPr id="5" name="Image 4">
            <a:extLst>
              <a:ext uri="{FF2B5EF4-FFF2-40B4-BE49-F238E27FC236}">
                <a16:creationId xmlns:a16="http://schemas.microsoft.com/office/drawing/2014/main" id="{47C57BEF-DA49-84E9-6098-D80FE668A172}"/>
              </a:ext>
            </a:extLst>
          </p:cNvPr>
          <p:cNvPicPr>
            <a:picLocks noChangeAspect="1"/>
          </p:cNvPicPr>
          <p:nvPr/>
        </p:nvPicPr>
        <p:blipFill>
          <a:blip r:embed="rId6">
            <a:extLst>
              <a:ext uri="{28A0092B-C50C-407E-A947-70E740481C1C}">
                <a14:useLocalDpi xmlns:a14="http://schemas.microsoft.com/office/drawing/2010/main" val="0"/>
              </a:ext>
            </a:extLst>
          </a:blip>
          <a:srcRect t="4466" b="4466"/>
          <a:stretch/>
        </p:blipFill>
        <p:spPr>
          <a:xfrm>
            <a:off x="4185626" y="4074509"/>
            <a:ext cx="3814183" cy="2605117"/>
          </a:xfrm>
          <a:prstGeom prst="rect">
            <a:avLst/>
          </a:prstGeom>
        </p:spPr>
      </p:pic>
      <p:pic>
        <p:nvPicPr>
          <p:cNvPr id="17" name="Image 16" descr="Une image contenant homme, habits, personne, fenêtre&#10;&#10;Description générée automatiquement">
            <a:extLst>
              <a:ext uri="{FF2B5EF4-FFF2-40B4-BE49-F238E27FC236}">
                <a16:creationId xmlns:a16="http://schemas.microsoft.com/office/drawing/2014/main" id="{7D4476C0-0C2E-A405-8333-0B0CF7DAE56B}"/>
              </a:ext>
            </a:extLst>
          </p:cNvPr>
          <p:cNvPicPr>
            <a:picLocks noChangeAspect="1"/>
          </p:cNvPicPr>
          <p:nvPr/>
        </p:nvPicPr>
        <p:blipFill rotWithShape="1">
          <a:blip r:embed="rId7">
            <a:extLst>
              <a:ext uri="{28A0092B-C50C-407E-A947-70E740481C1C}">
                <a14:useLocalDpi xmlns:a14="http://schemas.microsoft.com/office/drawing/2010/main" val="0"/>
              </a:ext>
            </a:extLst>
          </a:blip>
          <a:srcRect t="4534" r="2" b="23263"/>
          <a:stretch/>
        </p:blipFill>
        <p:spPr>
          <a:xfrm>
            <a:off x="8179442" y="2391883"/>
            <a:ext cx="3826711" cy="2072296"/>
          </a:xfrm>
          <a:prstGeom prst="rect">
            <a:avLst/>
          </a:prstGeom>
        </p:spPr>
      </p:pic>
      <p:pic>
        <p:nvPicPr>
          <p:cNvPr id="15" name="Image 14">
            <a:extLst>
              <a:ext uri="{FF2B5EF4-FFF2-40B4-BE49-F238E27FC236}">
                <a16:creationId xmlns:a16="http://schemas.microsoft.com/office/drawing/2014/main" id="{45092DB1-65A4-E3BC-D6FF-0EEFAB010C0F}"/>
              </a:ext>
            </a:extLst>
          </p:cNvPr>
          <p:cNvPicPr>
            <a:picLocks noChangeAspect="1"/>
          </p:cNvPicPr>
          <p:nvPr/>
        </p:nvPicPr>
        <p:blipFill rotWithShape="1">
          <a:blip r:embed="rId8">
            <a:extLst>
              <a:ext uri="{28A0092B-C50C-407E-A947-70E740481C1C}">
                <a14:useLocalDpi xmlns:a14="http://schemas.microsoft.com/office/drawing/2010/main" val="0"/>
              </a:ext>
            </a:extLst>
          </a:blip>
          <a:srcRect l="46" t="19153" r="-46" b="8851"/>
          <a:stretch/>
        </p:blipFill>
        <p:spPr>
          <a:xfrm>
            <a:off x="8193994" y="4620643"/>
            <a:ext cx="3826711" cy="2066908"/>
          </a:xfrm>
          <a:prstGeom prst="rect">
            <a:avLst/>
          </a:prstGeom>
        </p:spPr>
      </p:pic>
    </p:spTree>
    <p:extLst>
      <p:ext uri="{BB962C8B-B14F-4D97-AF65-F5344CB8AC3E}">
        <p14:creationId xmlns:p14="http://schemas.microsoft.com/office/powerpoint/2010/main" val="4114269436"/>
      </p:ext>
    </p:extLst>
  </p:cSld>
  <p:clrMapOvr>
    <a:masterClrMapping/>
  </p:clrMapOvr>
</p:sld>
</file>

<file path=ppt/theme/theme1.xml><?xml version="1.0" encoding="utf-8"?>
<a:theme xmlns:a="http://schemas.openxmlformats.org/drawingml/2006/main" name="Badge">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1_Office Theme">
  <a:themeElements>
    <a:clrScheme name="Fairtrad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0FC0FC"/>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Fairtrad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0FC0FC"/>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TM10001106[[fn=Badge]]</Template>
  <TotalTime>486</TotalTime>
  <Words>1431</Words>
  <Application>Microsoft Office PowerPoint</Application>
  <PresentationFormat>Grand écran</PresentationFormat>
  <Paragraphs>169</Paragraphs>
  <Slides>31</Slides>
  <Notes>16</Notes>
  <HiddenSlides>2</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31</vt:i4>
      </vt:variant>
    </vt:vector>
  </HeadingPairs>
  <TitlesOfParts>
    <vt:vector size="42" baseType="lpstr">
      <vt:lpstr>Alegreya Sans</vt:lpstr>
      <vt:lpstr>Aptos</vt:lpstr>
      <vt:lpstr>Arial</vt:lpstr>
      <vt:lpstr>Calibri</vt:lpstr>
      <vt:lpstr>Exo 2</vt:lpstr>
      <vt:lpstr>Gill Sans MT</vt:lpstr>
      <vt:lpstr>Impact</vt:lpstr>
      <vt:lpstr>Wingdings</vt:lpstr>
      <vt:lpstr>Badge</vt:lpstr>
      <vt:lpstr>1_Office Theme</vt:lpstr>
      <vt:lpstr>3_Office Theme</vt:lpstr>
      <vt:lpstr>Rencontre des communes du commerce équitable</vt:lpstr>
      <vt:lpstr>Programme de la journée</vt:lpstr>
      <vt:lpstr>Programme de la journée</vt:lpstr>
      <vt:lpstr>Outils et matériel de campagne</vt:lpstr>
      <vt:lpstr>FAIR-Ô-Mètre 2024</vt:lpstr>
      <vt:lpstr>Présentation PowerPoint</vt:lpstr>
      <vt:lpstr>International Fair trade towns conference</vt:lpstr>
      <vt:lpstr>Présentation PowerPoint</vt:lpstr>
      <vt:lpstr>Présentation PowerPoint</vt:lpstr>
      <vt:lpstr>Semaine du commerce équitable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Laroye</dc:creator>
  <cp:lastModifiedBy>Caroline Laroye</cp:lastModifiedBy>
  <cp:revision>18</cp:revision>
  <cp:lastPrinted>2024-06-05T13:05:28Z</cp:lastPrinted>
  <dcterms:created xsi:type="dcterms:W3CDTF">2024-06-03T08:55:58Z</dcterms:created>
  <dcterms:modified xsi:type="dcterms:W3CDTF">2024-06-05T14:09:42Z</dcterms:modified>
</cp:coreProperties>
</file>